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1" r:id="rId2"/>
  </p:sld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FF3399"/>
    <a:srgbClr val="00FFCC"/>
    <a:srgbClr val="66FFFF"/>
    <a:srgbClr val="660066"/>
    <a:srgbClr val="008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Sayfa1!$A$2:$A$5</c:f>
              <c:strCache>
                <c:ptCount val="4"/>
                <c:pt idx="0">
                  <c:v>Hiç memnun değilim</c:v>
                </c:pt>
                <c:pt idx="1">
                  <c:v>Yanıt vermeyen</c:v>
                </c:pt>
                <c:pt idx="2">
                  <c:v>Çok memnunum</c:v>
                </c:pt>
                <c:pt idx="3">
                  <c:v>Memnunum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2EE0C-0354-4330-9297-11C1957549F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9F570D0-E79D-40C3-8501-679D66550720}">
      <dgm:prSet phldrT="[Metin]" custT="1"/>
      <dgm:spPr>
        <a:solidFill>
          <a:srgbClr val="FF5050"/>
        </a:solidFill>
        <a:ln>
          <a:solidFill>
            <a:srgbClr val="FF5050"/>
          </a:solidFill>
        </a:ln>
      </dgm:spPr>
      <dgm:t>
        <a:bodyPr/>
        <a:lstStyle/>
        <a:p>
          <a:r>
            <a:rPr lang="tr-TR" sz="2800" b="1" dirty="0" smtClean="0"/>
            <a:t>Kategoriler</a:t>
          </a:r>
          <a:endParaRPr lang="tr-TR" sz="2800" b="1" dirty="0"/>
        </a:p>
      </dgm:t>
    </dgm:pt>
    <dgm:pt modelId="{3040C6AD-E359-4237-8BF3-1DABEF2CE4A8}" type="parTrans" cxnId="{26A30ECB-D2A3-4709-923B-86FE1F821E81}">
      <dgm:prSet/>
      <dgm:spPr/>
      <dgm:t>
        <a:bodyPr/>
        <a:lstStyle/>
        <a:p>
          <a:endParaRPr lang="tr-TR"/>
        </a:p>
      </dgm:t>
    </dgm:pt>
    <dgm:pt modelId="{BF71D85F-2CE1-49B5-8B92-15691F440EA1}" type="sibTrans" cxnId="{26A30ECB-D2A3-4709-923B-86FE1F821E81}">
      <dgm:prSet/>
      <dgm:spPr/>
      <dgm:t>
        <a:bodyPr/>
        <a:lstStyle/>
        <a:p>
          <a:endParaRPr lang="tr-TR"/>
        </a:p>
      </dgm:t>
    </dgm:pt>
    <dgm:pt modelId="{0871B437-EDC9-4E9D-A66C-467F0687FD4C}">
      <dgm:prSet phldrT="[Metin]" custT="1"/>
      <dgm:spPr/>
      <dgm:t>
        <a:bodyPr/>
        <a:lstStyle/>
        <a:p>
          <a:r>
            <a:rPr lang="tr-TR" sz="2800" b="1" dirty="0" smtClean="0"/>
            <a:t>A</a:t>
          </a:r>
        </a:p>
      </dgm:t>
    </dgm:pt>
    <dgm:pt modelId="{33FA8512-2EDB-4924-A6CF-1A1E74898338}" type="parTrans" cxnId="{A8B51AA9-E351-49B9-B106-D70AEB8EBBB8}">
      <dgm:prSet/>
      <dgm:spPr/>
      <dgm:t>
        <a:bodyPr/>
        <a:lstStyle/>
        <a:p>
          <a:endParaRPr lang="tr-TR"/>
        </a:p>
      </dgm:t>
    </dgm:pt>
    <dgm:pt modelId="{5D0B08D1-80D3-405A-A01C-EC429907237A}" type="sibTrans" cxnId="{A8B51AA9-E351-49B9-B106-D70AEB8EBBB8}">
      <dgm:prSet/>
      <dgm:spPr/>
      <dgm:t>
        <a:bodyPr/>
        <a:lstStyle/>
        <a:p>
          <a:endParaRPr lang="tr-TR"/>
        </a:p>
      </dgm:t>
    </dgm:pt>
    <dgm:pt modelId="{E0BD8E7C-3D05-4FD3-B280-3ACFF0A33CF2}">
      <dgm:prSet phldrT="[Metin]" custT="1"/>
      <dgm:spPr/>
      <dgm:t>
        <a:bodyPr/>
        <a:lstStyle/>
        <a:p>
          <a:r>
            <a:rPr lang="tr-TR" sz="2800" b="1" dirty="0" smtClean="0"/>
            <a:t>B</a:t>
          </a:r>
          <a:endParaRPr lang="tr-TR" sz="2800" b="1" dirty="0"/>
        </a:p>
      </dgm:t>
    </dgm:pt>
    <dgm:pt modelId="{BFA32586-74D1-4304-8DD1-21238E24F7D3}" type="parTrans" cxnId="{7833B06D-509A-4AC8-A66C-C14047DC285E}">
      <dgm:prSet/>
      <dgm:spPr/>
      <dgm:t>
        <a:bodyPr/>
        <a:lstStyle/>
        <a:p>
          <a:endParaRPr lang="tr-TR"/>
        </a:p>
      </dgm:t>
    </dgm:pt>
    <dgm:pt modelId="{63F446B8-7936-469A-ADFE-E3315AA458BD}" type="sibTrans" cxnId="{7833B06D-509A-4AC8-A66C-C14047DC285E}">
      <dgm:prSet/>
      <dgm:spPr/>
      <dgm:t>
        <a:bodyPr/>
        <a:lstStyle/>
        <a:p>
          <a:endParaRPr lang="tr-TR"/>
        </a:p>
      </dgm:t>
    </dgm:pt>
    <dgm:pt modelId="{8C95CA2E-BB1C-4B6B-9813-9C4B9B8CFA9F}">
      <dgm:prSet phldrT="[Metin]" custT="1"/>
      <dgm:spPr/>
      <dgm:t>
        <a:bodyPr/>
        <a:lstStyle/>
        <a:p>
          <a:r>
            <a:rPr lang="tr-TR" sz="2800" b="1" dirty="0" smtClean="0"/>
            <a:t>D</a:t>
          </a:r>
          <a:endParaRPr lang="tr-TR" sz="2800" b="1" dirty="0"/>
        </a:p>
      </dgm:t>
    </dgm:pt>
    <dgm:pt modelId="{37B6B322-C182-40FA-B234-63A38089706C}" type="parTrans" cxnId="{DCE5D536-D1FF-4C50-8666-E252D6F4DE6A}">
      <dgm:prSet/>
      <dgm:spPr/>
      <dgm:t>
        <a:bodyPr/>
        <a:lstStyle/>
        <a:p>
          <a:endParaRPr lang="tr-TR"/>
        </a:p>
      </dgm:t>
    </dgm:pt>
    <dgm:pt modelId="{042994D8-F3FC-4B77-8724-2BDE4B372CBD}" type="sibTrans" cxnId="{DCE5D536-D1FF-4C50-8666-E252D6F4DE6A}">
      <dgm:prSet/>
      <dgm:spPr/>
      <dgm:t>
        <a:bodyPr/>
        <a:lstStyle/>
        <a:p>
          <a:endParaRPr lang="tr-TR"/>
        </a:p>
      </dgm:t>
    </dgm:pt>
    <dgm:pt modelId="{B8D8264F-F146-4842-B8EE-5692DAB16CA3}">
      <dgm:prSet phldrT="[Metin]" custT="1"/>
      <dgm:spPr/>
      <dgm:t>
        <a:bodyPr/>
        <a:lstStyle/>
        <a:p>
          <a:r>
            <a:rPr lang="tr-TR" sz="2800" b="1" dirty="0" smtClean="0"/>
            <a:t>F</a:t>
          </a:r>
          <a:endParaRPr lang="tr-TR" sz="2800" b="1" dirty="0"/>
        </a:p>
      </dgm:t>
    </dgm:pt>
    <dgm:pt modelId="{65AEA844-1DAE-43BD-8D51-3B9ED249EB54}" type="parTrans" cxnId="{3BBC33ED-88DF-4061-B9B7-D72EC51051AC}">
      <dgm:prSet/>
      <dgm:spPr/>
      <dgm:t>
        <a:bodyPr/>
        <a:lstStyle/>
        <a:p>
          <a:endParaRPr lang="tr-TR"/>
        </a:p>
      </dgm:t>
    </dgm:pt>
    <dgm:pt modelId="{EA8279F2-8A1C-4886-A387-8B06B14B5FC9}" type="sibTrans" cxnId="{3BBC33ED-88DF-4061-B9B7-D72EC51051AC}">
      <dgm:prSet/>
      <dgm:spPr/>
      <dgm:t>
        <a:bodyPr/>
        <a:lstStyle/>
        <a:p>
          <a:endParaRPr lang="tr-TR"/>
        </a:p>
      </dgm:t>
    </dgm:pt>
    <dgm:pt modelId="{9D2DFA30-25DB-433C-A416-48F2ED375D19}">
      <dgm:prSet phldrT="[Metin]" custT="1"/>
      <dgm:spPr/>
      <dgm:t>
        <a:bodyPr/>
        <a:lstStyle/>
        <a:p>
          <a:r>
            <a:rPr lang="tr-TR" sz="2800" b="1" dirty="0" smtClean="0"/>
            <a:t>C</a:t>
          </a:r>
          <a:endParaRPr lang="tr-TR" sz="2800" b="1" dirty="0"/>
        </a:p>
      </dgm:t>
    </dgm:pt>
    <dgm:pt modelId="{4F93DDC6-D4E6-4BB1-BCE5-803E1A50F36B}" type="parTrans" cxnId="{647897CA-08C6-4B8C-8EF2-47E0F77AF484}">
      <dgm:prSet/>
      <dgm:spPr/>
      <dgm:t>
        <a:bodyPr/>
        <a:lstStyle/>
        <a:p>
          <a:endParaRPr lang="tr-TR"/>
        </a:p>
      </dgm:t>
    </dgm:pt>
    <dgm:pt modelId="{720C772E-AD7F-49B1-A9D7-7404BEB20503}" type="sibTrans" cxnId="{647897CA-08C6-4B8C-8EF2-47E0F77AF484}">
      <dgm:prSet/>
      <dgm:spPr/>
      <dgm:t>
        <a:bodyPr/>
        <a:lstStyle/>
        <a:p>
          <a:endParaRPr lang="tr-TR"/>
        </a:p>
      </dgm:t>
    </dgm:pt>
    <dgm:pt modelId="{99D24BF9-96DD-4BFC-A128-0CA4884BF8B5}">
      <dgm:prSet phldrT="[Metin]" custT="1"/>
      <dgm:spPr/>
      <dgm:t>
        <a:bodyPr/>
        <a:lstStyle/>
        <a:p>
          <a:r>
            <a:rPr lang="tr-TR" sz="2800" b="1" dirty="0" smtClean="0"/>
            <a:t>E</a:t>
          </a:r>
          <a:endParaRPr lang="tr-TR" sz="2800" b="1" dirty="0"/>
        </a:p>
      </dgm:t>
    </dgm:pt>
    <dgm:pt modelId="{4C46B8F9-2271-4215-AAF3-1297F1FCEAE9}" type="parTrans" cxnId="{F8769DBB-CBCC-40E8-8F10-EC827E434603}">
      <dgm:prSet/>
      <dgm:spPr/>
      <dgm:t>
        <a:bodyPr/>
        <a:lstStyle/>
        <a:p>
          <a:endParaRPr lang="tr-TR"/>
        </a:p>
      </dgm:t>
    </dgm:pt>
    <dgm:pt modelId="{7E8AD066-BF58-4A0E-B4DE-065D7BD458A1}" type="sibTrans" cxnId="{F8769DBB-CBCC-40E8-8F10-EC827E434603}">
      <dgm:prSet/>
      <dgm:spPr/>
      <dgm:t>
        <a:bodyPr/>
        <a:lstStyle/>
        <a:p>
          <a:endParaRPr lang="tr-TR"/>
        </a:p>
      </dgm:t>
    </dgm:pt>
    <dgm:pt modelId="{8AA6F075-B521-44E2-9963-1DDCCD1F32B7}">
      <dgm:prSet phldrT="[Metin]" custT="1"/>
      <dgm:spPr/>
      <dgm:t>
        <a:bodyPr/>
        <a:lstStyle/>
        <a:p>
          <a:r>
            <a:rPr lang="tr-TR" sz="2800" b="1" dirty="0" smtClean="0"/>
            <a:t>G</a:t>
          </a:r>
          <a:endParaRPr lang="tr-TR" sz="2800" b="1" dirty="0"/>
        </a:p>
      </dgm:t>
    </dgm:pt>
    <dgm:pt modelId="{9036BB4C-01DA-4D1A-A8A2-C774D58A3AEA}" type="parTrans" cxnId="{83953739-83B0-4AE3-A119-3F4C128C820B}">
      <dgm:prSet/>
      <dgm:spPr/>
      <dgm:t>
        <a:bodyPr/>
        <a:lstStyle/>
        <a:p>
          <a:endParaRPr lang="tr-TR"/>
        </a:p>
      </dgm:t>
    </dgm:pt>
    <dgm:pt modelId="{086265B3-63DA-45C1-B0C3-760D1F4584A5}" type="sibTrans" cxnId="{83953739-83B0-4AE3-A119-3F4C128C820B}">
      <dgm:prSet/>
      <dgm:spPr/>
      <dgm:t>
        <a:bodyPr/>
        <a:lstStyle/>
        <a:p>
          <a:endParaRPr lang="tr-TR"/>
        </a:p>
      </dgm:t>
    </dgm:pt>
    <dgm:pt modelId="{656AEB07-5B15-4723-AE96-57D388477F73}" type="pres">
      <dgm:prSet presAssocID="{D322EE0C-0354-4330-9297-11C1957549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BD12FA-124E-4066-81DA-8081923BC14B}" type="pres">
      <dgm:prSet presAssocID="{49F570D0-E79D-40C3-8501-679D66550720}" presName="centerShape" presStyleLbl="node0" presStyleIdx="0" presStyleCnt="1" custScaleX="108608" custScaleY="103230" custLinFactNeighborX="-2266" custLinFactNeighborY="-73"/>
      <dgm:spPr/>
      <dgm:t>
        <a:bodyPr/>
        <a:lstStyle/>
        <a:p>
          <a:endParaRPr lang="tr-TR"/>
        </a:p>
      </dgm:t>
    </dgm:pt>
    <dgm:pt modelId="{F681994C-E06E-428B-A93E-30AF9480EDFB}" type="pres">
      <dgm:prSet presAssocID="{33FA8512-2EDB-4924-A6CF-1A1E74898338}" presName="parTrans" presStyleLbl="sibTrans2D1" presStyleIdx="0" presStyleCnt="7"/>
      <dgm:spPr/>
      <dgm:t>
        <a:bodyPr/>
        <a:lstStyle/>
        <a:p>
          <a:endParaRPr lang="tr-TR"/>
        </a:p>
      </dgm:t>
    </dgm:pt>
    <dgm:pt modelId="{9F4BC720-3CD8-40F2-843D-CB709D577592}" type="pres">
      <dgm:prSet presAssocID="{33FA8512-2EDB-4924-A6CF-1A1E74898338}" presName="connectorText" presStyleLbl="sibTrans2D1" presStyleIdx="0" presStyleCnt="7"/>
      <dgm:spPr/>
      <dgm:t>
        <a:bodyPr/>
        <a:lstStyle/>
        <a:p>
          <a:endParaRPr lang="tr-TR"/>
        </a:p>
      </dgm:t>
    </dgm:pt>
    <dgm:pt modelId="{1981CA61-051D-4EEB-A7B4-5EF4B73033EA}" type="pres">
      <dgm:prSet presAssocID="{0871B437-EDC9-4E9D-A66C-467F0687FD4C}" presName="node" presStyleLbl="node1" presStyleIdx="0" presStyleCnt="7" custRadScaleRad="100248" custRadScaleInc="-100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24E999-EEA8-4E4A-B924-7B9F330BB92C}" type="pres">
      <dgm:prSet presAssocID="{BFA32586-74D1-4304-8DD1-21238E24F7D3}" presName="parTrans" presStyleLbl="sibTrans2D1" presStyleIdx="1" presStyleCnt="7"/>
      <dgm:spPr/>
      <dgm:t>
        <a:bodyPr/>
        <a:lstStyle/>
        <a:p>
          <a:endParaRPr lang="tr-TR"/>
        </a:p>
      </dgm:t>
    </dgm:pt>
    <dgm:pt modelId="{01D347A3-B5F6-48C7-BF90-A62F243341D1}" type="pres">
      <dgm:prSet presAssocID="{BFA32586-74D1-4304-8DD1-21238E24F7D3}" presName="connectorText" presStyleLbl="sibTrans2D1" presStyleIdx="1" presStyleCnt="7"/>
      <dgm:spPr/>
      <dgm:t>
        <a:bodyPr/>
        <a:lstStyle/>
        <a:p>
          <a:endParaRPr lang="tr-TR"/>
        </a:p>
      </dgm:t>
    </dgm:pt>
    <dgm:pt modelId="{3722FBAC-768B-48D5-86BD-761DFAB132FB}" type="pres">
      <dgm:prSet presAssocID="{E0BD8E7C-3D05-4FD3-B280-3ACFF0A33CF2}" presName="node" presStyleLbl="node1" presStyleIdx="1" presStyleCnt="7" custRadScaleRad="96592" custRadScaleInc="-67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0B1B87-6566-4197-8374-38CBE6726B07}" type="pres">
      <dgm:prSet presAssocID="{4F93DDC6-D4E6-4BB1-BCE5-803E1A50F36B}" presName="parTrans" presStyleLbl="sibTrans2D1" presStyleIdx="2" presStyleCnt="7"/>
      <dgm:spPr/>
      <dgm:t>
        <a:bodyPr/>
        <a:lstStyle/>
        <a:p>
          <a:endParaRPr lang="tr-TR"/>
        </a:p>
      </dgm:t>
    </dgm:pt>
    <dgm:pt modelId="{69D902A0-BF03-454F-A438-0BC427AC5472}" type="pres">
      <dgm:prSet presAssocID="{4F93DDC6-D4E6-4BB1-BCE5-803E1A50F36B}" presName="connectorText" presStyleLbl="sibTrans2D1" presStyleIdx="2" presStyleCnt="7"/>
      <dgm:spPr/>
      <dgm:t>
        <a:bodyPr/>
        <a:lstStyle/>
        <a:p>
          <a:endParaRPr lang="tr-TR"/>
        </a:p>
      </dgm:t>
    </dgm:pt>
    <dgm:pt modelId="{29A7C0C9-C280-43BF-BAB9-2E1EE3DEA523}" type="pres">
      <dgm:prSet presAssocID="{9D2DFA30-25DB-433C-A416-48F2ED375D19}" presName="node" presStyleLbl="node1" presStyleIdx="2" presStyleCnt="7" custRadScaleRad="95554" custRadScaleInc="20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287085-8220-4803-BCBF-44BAF83CA508}" type="pres">
      <dgm:prSet presAssocID="{37B6B322-C182-40FA-B234-63A38089706C}" presName="parTrans" presStyleLbl="sibTrans2D1" presStyleIdx="3" presStyleCnt="7"/>
      <dgm:spPr/>
      <dgm:t>
        <a:bodyPr/>
        <a:lstStyle/>
        <a:p>
          <a:endParaRPr lang="tr-TR"/>
        </a:p>
      </dgm:t>
    </dgm:pt>
    <dgm:pt modelId="{A100BAEA-9280-49F2-89F8-DE9B12C8015A}" type="pres">
      <dgm:prSet presAssocID="{37B6B322-C182-40FA-B234-63A38089706C}" presName="connectorText" presStyleLbl="sibTrans2D1" presStyleIdx="3" presStyleCnt="7"/>
      <dgm:spPr/>
      <dgm:t>
        <a:bodyPr/>
        <a:lstStyle/>
        <a:p>
          <a:endParaRPr lang="tr-TR"/>
        </a:p>
      </dgm:t>
    </dgm:pt>
    <dgm:pt modelId="{E0EEB44D-4C7F-4920-849A-994016B2B4AE}" type="pres">
      <dgm:prSet presAssocID="{8C95CA2E-BB1C-4B6B-9813-9C4B9B8CFA9F}" presName="node" presStyleLbl="node1" presStyleIdx="3" presStyleCnt="7" custRadScaleRad="97178" custRadScaleInc="83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615EC2-38E2-4A65-851D-7EE1706BE373}" type="pres">
      <dgm:prSet presAssocID="{4C46B8F9-2271-4215-AAF3-1297F1FCEAE9}" presName="parTrans" presStyleLbl="sibTrans2D1" presStyleIdx="4" presStyleCnt="7"/>
      <dgm:spPr/>
      <dgm:t>
        <a:bodyPr/>
        <a:lstStyle/>
        <a:p>
          <a:endParaRPr lang="tr-TR"/>
        </a:p>
      </dgm:t>
    </dgm:pt>
    <dgm:pt modelId="{AF293136-D7A8-4D34-9DED-040C8EAEBE1A}" type="pres">
      <dgm:prSet presAssocID="{4C46B8F9-2271-4215-AAF3-1297F1FCEAE9}" presName="connectorText" presStyleLbl="sibTrans2D1" presStyleIdx="4" presStyleCnt="7"/>
      <dgm:spPr/>
      <dgm:t>
        <a:bodyPr/>
        <a:lstStyle/>
        <a:p>
          <a:endParaRPr lang="tr-TR"/>
        </a:p>
      </dgm:t>
    </dgm:pt>
    <dgm:pt modelId="{CCAD7DAD-A870-47CF-A1EB-FD19880F9E4D}" type="pres">
      <dgm:prSet presAssocID="{99D24BF9-96DD-4BFC-A128-0CA4884BF8B5}" presName="node" presStyleLbl="node1" presStyleIdx="4" presStyleCnt="7" custRadScaleRad="99813" custRadScaleInc="50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0DD7F3-87E8-4BA2-B6B9-40AAD5DD7837}" type="pres">
      <dgm:prSet presAssocID="{65AEA844-1DAE-43BD-8D51-3B9ED249EB54}" presName="parTrans" presStyleLbl="sibTrans2D1" presStyleIdx="5" presStyleCnt="7"/>
      <dgm:spPr/>
      <dgm:t>
        <a:bodyPr/>
        <a:lstStyle/>
        <a:p>
          <a:endParaRPr lang="tr-TR"/>
        </a:p>
      </dgm:t>
    </dgm:pt>
    <dgm:pt modelId="{6B66F246-438C-4591-BE27-6C219DF839F8}" type="pres">
      <dgm:prSet presAssocID="{65AEA844-1DAE-43BD-8D51-3B9ED249EB54}" presName="connectorText" presStyleLbl="sibTrans2D1" presStyleIdx="5" presStyleCnt="7"/>
      <dgm:spPr/>
      <dgm:t>
        <a:bodyPr/>
        <a:lstStyle/>
        <a:p>
          <a:endParaRPr lang="tr-TR"/>
        </a:p>
      </dgm:t>
    </dgm:pt>
    <dgm:pt modelId="{C2362DB8-6E6A-46F0-B0C7-CF8D78203FED}" type="pres">
      <dgm:prSet presAssocID="{B8D8264F-F146-4842-B8EE-5692DAB16CA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735533-9307-4E31-BEDD-7B2B1CB957DC}" type="pres">
      <dgm:prSet presAssocID="{9036BB4C-01DA-4D1A-A8A2-C774D58A3AEA}" presName="parTrans" presStyleLbl="sibTrans2D1" presStyleIdx="6" presStyleCnt="7"/>
      <dgm:spPr/>
      <dgm:t>
        <a:bodyPr/>
        <a:lstStyle/>
        <a:p>
          <a:endParaRPr lang="tr-TR"/>
        </a:p>
      </dgm:t>
    </dgm:pt>
    <dgm:pt modelId="{9CA7582B-3DED-438A-9306-50757F0036D7}" type="pres">
      <dgm:prSet presAssocID="{9036BB4C-01DA-4D1A-A8A2-C774D58A3AEA}" presName="connectorText" presStyleLbl="sibTrans2D1" presStyleIdx="6" presStyleCnt="7"/>
      <dgm:spPr/>
      <dgm:t>
        <a:bodyPr/>
        <a:lstStyle/>
        <a:p>
          <a:endParaRPr lang="tr-TR"/>
        </a:p>
      </dgm:t>
    </dgm:pt>
    <dgm:pt modelId="{3056C707-8C35-4123-AFFC-DEC5A222F610}" type="pres">
      <dgm:prSet presAssocID="{8AA6F075-B521-44E2-9963-1DDCCD1F32B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C16226-AF1A-478F-9A99-C4F79FDD19F3}" type="presOf" srcId="{0871B437-EDC9-4E9D-A66C-467F0687FD4C}" destId="{1981CA61-051D-4EEB-A7B4-5EF4B73033EA}" srcOrd="0" destOrd="0" presId="urn:microsoft.com/office/officeart/2005/8/layout/radial5"/>
    <dgm:cxn modelId="{26A30ECB-D2A3-4709-923B-86FE1F821E81}" srcId="{D322EE0C-0354-4330-9297-11C1957549F2}" destId="{49F570D0-E79D-40C3-8501-679D66550720}" srcOrd="0" destOrd="0" parTransId="{3040C6AD-E359-4237-8BF3-1DABEF2CE4A8}" sibTransId="{BF71D85F-2CE1-49B5-8B92-15691F440EA1}"/>
    <dgm:cxn modelId="{3453924A-E72C-459A-94A0-C70658E57D23}" type="presOf" srcId="{33FA8512-2EDB-4924-A6CF-1A1E74898338}" destId="{F681994C-E06E-428B-A93E-30AF9480EDFB}" srcOrd="0" destOrd="0" presId="urn:microsoft.com/office/officeart/2005/8/layout/radial5"/>
    <dgm:cxn modelId="{3AF766AB-776B-4DC4-8BF7-EE71F4D27AE9}" type="presOf" srcId="{8C95CA2E-BB1C-4B6B-9813-9C4B9B8CFA9F}" destId="{E0EEB44D-4C7F-4920-849A-994016B2B4AE}" srcOrd="0" destOrd="0" presId="urn:microsoft.com/office/officeart/2005/8/layout/radial5"/>
    <dgm:cxn modelId="{05715C7C-D2EF-4250-AB73-3A235D124DFA}" type="presOf" srcId="{E0BD8E7C-3D05-4FD3-B280-3ACFF0A33CF2}" destId="{3722FBAC-768B-48D5-86BD-761DFAB132FB}" srcOrd="0" destOrd="0" presId="urn:microsoft.com/office/officeart/2005/8/layout/radial5"/>
    <dgm:cxn modelId="{2C8A5D01-DEFA-4141-A172-386913606C2D}" type="presOf" srcId="{9D2DFA30-25DB-433C-A416-48F2ED375D19}" destId="{29A7C0C9-C280-43BF-BAB9-2E1EE3DEA523}" srcOrd="0" destOrd="0" presId="urn:microsoft.com/office/officeart/2005/8/layout/radial5"/>
    <dgm:cxn modelId="{973EF4F0-CE32-4419-B9C6-DD2D5BF9CD3D}" type="presOf" srcId="{33FA8512-2EDB-4924-A6CF-1A1E74898338}" destId="{9F4BC720-3CD8-40F2-843D-CB709D577592}" srcOrd="1" destOrd="0" presId="urn:microsoft.com/office/officeart/2005/8/layout/radial5"/>
    <dgm:cxn modelId="{9F0B786C-F3D0-4391-AD34-2B065112D99E}" type="presOf" srcId="{9036BB4C-01DA-4D1A-A8A2-C774D58A3AEA}" destId="{9CA7582B-3DED-438A-9306-50757F0036D7}" srcOrd="1" destOrd="0" presId="urn:microsoft.com/office/officeart/2005/8/layout/radial5"/>
    <dgm:cxn modelId="{A3217518-636B-4C64-A4B5-1D2F6E40A318}" type="presOf" srcId="{65AEA844-1DAE-43BD-8D51-3B9ED249EB54}" destId="{6B66F246-438C-4591-BE27-6C219DF839F8}" srcOrd="1" destOrd="0" presId="urn:microsoft.com/office/officeart/2005/8/layout/radial5"/>
    <dgm:cxn modelId="{DCE5D536-D1FF-4C50-8666-E252D6F4DE6A}" srcId="{49F570D0-E79D-40C3-8501-679D66550720}" destId="{8C95CA2E-BB1C-4B6B-9813-9C4B9B8CFA9F}" srcOrd="3" destOrd="0" parTransId="{37B6B322-C182-40FA-B234-63A38089706C}" sibTransId="{042994D8-F3FC-4B77-8724-2BDE4B372CBD}"/>
    <dgm:cxn modelId="{F8769DBB-CBCC-40E8-8F10-EC827E434603}" srcId="{49F570D0-E79D-40C3-8501-679D66550720}" destId="{99D24BF9-96DD-4BFC-A128-0CA4884BF8B5}" srcOrd="4" destOrd="0" parTransId="{4C46B8F9-2271-4215-AAF3-1297F1FCEAE9}" sibTransId="{7E8AD066-BF58-4A0E-B4DE-065D7BD458A1}"/>
    <dgm:cxn modelId="{69A4ACB1-B03C-4853-AD13-D94581C63E94}" type="presOf" srcId="{37B6B322-C182-40FA-B234-63A38089706C}" destId="{A100BAEA-9280-49F2-89F8-DE9B12C8015A}" srcOrd="1" destOrd="0" presId="urn:microsoft.com/office/officeart/2005/8/layout/radial5"/>
    <dgm:cxn modelId="{10C74569-AB9D-4934-A2B4-00CDA7FF363D}" type="presOf" srcId="{B8D8264F-F146-4842-B8EE-5692DAB16CA3}" destId="{C2362DB8-6E6A-46F0-B0C7-CF8D78203FED}" srcOrd="0" destOrd="0" presId="urn:microsoft.com/office/officeart/2005/8/layout/radial5"/>
    <dgm:cxn modelId="{4549EDA5-52E2-4F32-9F65-FABBC30D49E9}" type="presOf" srcId="{65AEA844-1DAE-43BD-8D51-3B9ED249EB54}" destId="{470DD7F3-87E8-4BA2-B6B9-40AAD5DD7837}" srcOrd="0" destOrd="0" presId="urn:microsoft.com/office/officeart/2005/8/layout/radial5"/>
    <dgm:cxn modelId="{7833B06D-509A-4AC8-A66C-C14047DC285E}" srcId="{49F570D0-E79D-40C3-8501-679D66550720}" destId="{E0BD8E7C-3D05-4FD3-B280-3ACFF0A33CF2}" srcOrd="1" destOrd="0" parTransId="{BFA32586-74D1-4304-8DD1-21238E24F7D3}" sibTransId="{63F446B8-7936-469A-ADFE-E3315AA458BD}"/>
    <dgm:cxn modelId="{647897CA-08C6-4B8C-8EF2-47E0F77AF484}" srcId="{49F570D0-E79D-40C3-8501-679D66550720}" destId="{9D2DFA30-25DB-433C-A416-48F2ED375D19}" srcOrd="2" destOrd="0" parTransId="{4F93DDC6-D4E6-4BB1-BCE5-803E1A50F36B}" sibTransId="{720C772E-AD7F-49B1-A9D7-7404BEB20503}"/>
    <dgm:cxn modelId="{FB37D660-BDFB-46DB-8C97-F522FFE7D69E}" type="presOf" srcId="{99D24BF9-96DD-4BFC-A128-0CA4884BF8B5}" destId="{CCAD7DAD-A870-47CF-A1EB-FD19880F9E4D}" srcOrd="0" destOrd="0" presId="urn:microsoft.com/office/officeart/2005/8/layout/radial5"/>
    <dgm:cxn modelId="{614F38B2-0EDA-4C3B-931B-30022BBA99B4}" type="presOf" srcId="{4C46B8F9-2271-4215-AAF3-1297F1FCEAE9}" destId="{F2615EC2-38E2-4A65-851D-7EE1706BE373}" srcOrd="0" destOrd="0" presId="urn:microsoft.com/office/officeart/2005/8/layout/radial5"/>
    <dgm:cxn modelId="{E00EC8AD-1017-467A-BDDE-5FDF30D17F09}" type="presOf" srcId="{8AA6F075-B521-44E2-9963-1DDCCD1F32B7}" destId="{3056C707-8C35-4123-AFFC-DEC5A222F610}" srcOrd="0" destOrd="0" presId="urn:microsoft.com/office/officeart/2005/8/layout/radial5"/>
    <dgm:cxn modelId="{83953739-83B0-4AE3-A119-3F4C128C820B}" srcId="{49F570D0-E79D-40C3-8501-679D66550720}" destId="{8AA6F075-B521-44E2-9963-1DDCCD1F32B7}" srcOrd="6" destOrd="0" parTransId="{9036BB4C-01DA-4D1A-A8A2-C774D58A3AEA}" sibTransId="{086265B3-63DA-45C1-B0C3-760D1F4584A5}"/>
    <dgm:cxn modelId="{47D2C3DA-3B1D-4D8C-A689-72EA1287A033}" type="presOf" srcId="{4F93DDC6-D4E6-4BB1-BCE5-803E1A50F36B}" destId="{690B1B87-6566-4197-8374-38CBE6726B07}" srcOrd="0" destOrd="0" presId="urn:microsoft.com/office/officeart/2005/8/layout/radial5"/>
    <dgm:cxn modelId="{9AB8EDAE-F5AA-4C4B-8ECC-BAFCDCF4B14F}" type="presOf" srcId="{9036BB4C-01DA-4D1A-A8A2-C774D58A3AEA}" destId="{F2735533-9307-4E31-BEDD-7B2B1CB957DC}" srcOrd="0" destOrd="0" presId="urn:microsoft.com/office/officeart/2005/8/layout/radial5"/>
    <dgm:cxn modelId="{A8B51AA9-E351-49B9-B106-D70AEB8EBBB8}" srcId="{49F570D0-E79D-40C3-8501-679D66550720}" destId="{0871B437-EDC9-4E9D-A66C-467F0687FD4C}" srcOrd="0" destOrd="0" parTransId="{33FA8512-2EDB-4924-A6CF-1A1E74898338}" sibTransId="{5D0B08D1-80D3-405A-A01C-EC429907237A}"/>
    <dgm:cxn modelId="{56C81D0A-EA0B-4394-A49B-C6262406F6A5}" type="presOf" srcId="{D322EE0C-0354-4330-9297-11C1957549F2}" destId="{656AEB07-5B15-4723-AE96-57D388477F73}" srcOrd="0" destOrd="0" presId="urn:microsoft.com/office/officeart/2005/8/layout/radial5"/>
    <dgm:cxn modelId="{AF100212-A2C0-4021-A135-0121943133B9}" type="presOf" srcId="{BFA32586-74D1-4304-8DD1-21238E24F7D3}" destId="{01D347A3-B5F6-48C7-BF90-A62F243341D1}" srcOrd="1" destOrd="0" presId="urn:microsoft.com/office/officeart/2005/8/layout/radial5"/>
    <dgm:cxn modelId="{969A50C3-69C4-43F9-9D4A-83178FE040D4}" type="presOf" srcId="{BFA32586-74D1-4304-8DD1-21238E24F7D3}" destId="{2824E999-EEA8-4E4A-B924-7B9F330BB92C}" srcOrd="0" destOrd="0" presId="urn:microsoft.com/office/officeart/2005/8/layout/radial5"/>
    <dgm:cxn modelId="{3BBC33ED-88DF-4061-B9B7-D72EC51051AC}" srcId="{49F570D0-E79D-40C3-8501-679D66550720}" destId="{B8D8264F-F146-4842-B8EE-5692DAB16CA3}" srcOrd="5" destOrd="0" parTransId="{65AEA844-1DAE-43BD-8D51-3B9ED249EB54}" sibTransId="{EA8279F2-8A1C-4886-A387-8B06B14B5FC9}"/>
    <dgm:cxn modelId="{6F3F8135-A97E-42E5-A51F-3432934ED76C}" type="presOf" srcId="{4C46B8F9-2271-4215-AAF3-1297F1FCEAE9}" destId="{AF293136-D7A8-4D34-9DED-040C8EAEBE1A}" srcOrd="1" destOrd="0" presId="urn:microsoft.com/office/officeart/2005/8/layout/radial5"/>
    <dgm:cxn modelId="{080AC6F1-ECE3-4FD2-915E-DE230D37D9F3}" type="presOf" srcId="{49F570D0-E79D-40C3-8501-679D66550720}" destId="{86BD12FA-124E-4066-81DA-8081923BC14B}" srcOrd="0" destOrd="0" presId="urn:microsoft.com/office/officeart/2005/8/layout/radial5"/>
    <dgm:cxn modelId="{F470DEEE-959C-4545-92B9-7B197FAA8EA8}" type="presOf" srcId="{4F93DDC6-D4E6-4BB1-BCE5-803E1A50F36B}" destId="{69D902A0-BF03-454F-A438-0BC427AC5472}" srcOrd="1" destOrd="0" presId="urn:microsoft.com/office/officeart/2005/8/layout/radial5"/>
    <dgm:cxn modelId="{3E11C5E5-2E0C-472D-B343-F8A6EAB3D050}" type="presOf" srcId="{37B6B322-C182-40FA-B234-63A38089706C}" destId="{F8287085-8220-4803-BCBF-44BAF83CA508}" srcOrd="0" destOrd="0" presId="urn:microsoft.com/office/officeart/2005/8/layout/radial5"/>
    <dgm:cxn modelId="{34BFAA54-268C-4EBA-B3DF-22C41797728C}" type="presParOf" srcId="{656AEB07-5B15-4723-AE96-57D388477F73}" destId="{86BD12FA-124E-4066-81DA-8081923BC14B}" srcOrd="0" destOrd="0" presId="urn:microsoft.com/office/officeart/2005/8/layout/radial5"/>
    <dgm:cxn modelId="{4818AF66-7910-4B72-8D93-499C44C9D14E}" type="presParOf" srcId="{656AEB07-5B15-4723-AE96-57D388477F73}" destId="{F681994C-E06E-428B-A93E-30AF9480EDFB}" srcOrd="1" destOrd="0" presId="urn:microsoft.com/office/officeart/2005/8/layout/radial5"/>
    <dgm:cxn modelId="{ED04A526-F477-4414-B070-F7D0B077BA5A}" type="presParOf" srcId="{F681994C-E06E-428B-A93E-30AF9480EDFB}" destId="{9F4BC720-3CD8-40F2-843D-CB709D577592}" srcOrd="0" destOrd="0" presId="urn:microsoft.com/office/officeart/2005/8/layout/radial5"/>
    <dgm:cxn modelId="{0AA1D7AE-F568-4828-8CDE-F53E7EA3B319}" type="presParOf" srcId="{656AEB07-5B15-4723-AE96-57D388477F73}" destId="{1981CA61-051D-4EEB-A7B4-5EF4B73033EA}" srcOrd="2" destOrd="0" presId="urn:microsoft.com/office/officeart/2005/8/layout/radial5"/>
    <dgm:cxn modelId="{C146AF27-7616-4C71-B12F-C73D51F56A1A}" type="presParOf" srcId="{656AEB07-5B15-4723-AE96-57D388477F73}" destId="{2824E999-EEA8-4E4A-B924-7B9F330BB92C}" srcOrd="3" destOrd="0" presId="urn:microsoft.com/office/officeart/2005/8/layout/radial5"/>
    <dgm:cxn modelId="{1B8D9BDF-76A6-4ADD-94F0-CE0A7C1A2119}" type="presParOf" srcId="{2824E999-EEA8-4E4A-B924-7B9F330BB92C}" destId="{01D347A3-B5F6-48C7-BF90-A62F243341D1}" srcOrd="0" destOrd="0" presId="urn:microsoft.com/office/officeart/2005/8/layout/radial5"/>
    <dgm:cxn modelId="{30A4B08A-D9CE-4489-8809-04526D454A8D}" type="presParOf" srcId="{656AEB07-5B15-4723-AE96-57D388477F73}" destId="{3722FBAC-768B-48D5-86BD-761DFAB132FB}" srcOrd="4" destOrd="0" presId="urn:microsoft.com/office/officeart/2005/8/layout/radial5"/>
    <dgm:cxn modelId="{0FAF7EEB-CBA2-4479-88E6-4C52DD435985}" type="presParOf" srcId="{656AEB07-5B15-4723-AE96-57D388477F73}" destId="{690B1B87-6566-4197-8374-38CBE6726B07}" srcOrd="5" destOrd="0" presId="urn:microsoft.com/office/officeart/2005/8/layout/radial5"/>
    <dgm:cxn modelId="{BBD8AD80-4DBD-41F8-A04F-DCA63177F434}" type="presParOf" srcId="{690B1B87-6566-4197-8374-38CBE6726B07}" destId="{69D902A0-BF03-454F-A438-0BC427AC5472}" srcOrd="0" destOrd="0" presId="urn:microsoft.com/office/officeart/2005/8/layout/radial5"/>
    <dgm:cxn modelId="{268C41DB-4165-4278-9E93-B54BF5D83B88}" type="presParOf" srcId="{656AEB07-5B15-4723-AE96-57D388477F73}" destId="{29A7C0C9-C280-43BF-BAB9-2E1EE3DEA523}" srcOrd="6" destOrd="0" presId="urn:microsoft.com/office/officeart/2005/8/layout/radial5"/>
    <dgm:cxn modelId="{6377AAF4-EA8F-4930-901B-B57503A279D8}" type="presParOf" srcId="{656AEB07-5B15-4723-AE96-57D388477F73}" destId="{F8287085-8220-4803-BCBF-44BAF83CA508}" srcOrd="7" destOrd="0" presId="urn:microsoft.com/office/officeart/2005/8/layout/radial5"/>
    <dgm:cxn modelId="{8A2DF9F6-C5FB-4872-B2A9-6DD5389115A6}" type="presParOf" srcId="{F8287085-8220-4803-BCBF-44BAF83CA508}" destId="{A100BAEA-9280-49F2-89F8-DE9B12C8015A}" srcOrd="0" destOrd="0" presId="urn:microsoft.com/office/officeart/2005/8/layout/radial5"/>
    <dgm:cxn modelId="{50CB254B-8BFF-4820-BE73-EC564E201903}" type="presParOf" srcId="{656AEB07-5B15-4723-AE96-57D388477F73}" destId="{E0EEB44D-4C7F-4920-849A-994016B2B4AE}" srcOrd="8" destOrd="0" presId="urn:microsoft.com/office/officeart/2005/8/layout/radial5"/>
    <dgm:cxn modelId="{B5340CEF-64C3-4159-B7EF-0543D7922B29}" type="presParOf" srcId="{656AEB07-5B15-4723-AE96-57D388477F73}" destId="{F2615EC2-38E2-4A65-851D-7EE1706BE373}" srcOrd="9" destOrd="0" presId="urn:microsoft.com/office/officeart/2005/8/layout/radial5"/>
    <dgm:cxn modelId="{A3C58BB1-9C07-4FDE-A725-2DDDAF9DEA78}" type="presParOf" srcId="{F2615EC2-38E2-4A65-851D-7EE1706BE373}" destId="{AF293136-D7A8-4D34-9DED-040C8EAEBE1A}" srcOrd="0" destOrd="0" presId="urn:microsoft.com/office/officeart/2005/8/layout/radial5"/>
    <dgm:cxn modelId="{3842A68D-2F6E-44CA-A772-C550E3C7F69F}" type="presParOf" srcId="{656AEB07-5B15-4723-AE96-57D388477F73}" destId="{CCAD7DAD-A870-47CF-A1EB-FD19880F9E4D}" srcOrd="10" destOrd="0" presId="urn:microsoft.com/office/officeart/2005/8/layout/radial5"/>
    <dgm:cxn modelId="{9C64ED52-8531-47E0-8D4E-D85D079432C6}" type="presParOf" srcId="{656AEB07-5B15-4723-AE96-57D388477F73}" destId="{470DD7F3-87E8-4BA2-B6B9-40AAD5DD7837}" srcOrd="11" destOrd="0" presId="urn:microsoft.com/office/officeart/2005/8/layout/radial5"/>
    <dgm:cxn modelId="{B3DAADAF-94CB-45F4-9979-80A3E4D5D517}" type="presParOf" srcId="{470DD7F3-87E8-4BA2-B6B9-40AAD5DD7837}" destId="{6B66F246-438C-4591-BE27-6C219DF839F8}" srcOrd="0" destOrd="0" presId="urn:microsoft.com/office/officeart/2005/8/layout/radial5"/>
    <dgm:cxn modelId="{A306B938-37A8-4DB2-86FA-B3C40B4F04CF}" type="presParOf" srcId="{656AEB07-5B15-4723-AE96-57D388477F73}" destId="{C2362DB8-6E6A-46F0-B0C7-CF8D78203FED}" srcOrd="12" destOrd="0" presId="urn:microsoft.com/office/officeart/2005/8/layout/radial5"/>
    <dgm:cxn modelId="{96A4558C-300E-4F38-8CAF-F8AE5402CCC1}" type="presParOf" srcId="{656AEB07-5B15-4723-AE96-57D388477F73}" destId="{F2735533-9307-4E31-BEDD-7B2B1CB957DC}" srcOrd="13" destOrd="0" presId="urn:microsoft.com/office/officeart/2005/8/layout/radial5"/>
    <dgm:cxn modelId="{C625A527-99F4-4424-B81C-AE6D65204AC9}" type="presParOf" srcId="{F2735533-9307-4E31-BEDD-7B2B1CB957DC}" destId="{9CA7582B-3DED-438A-9306-50757F0036D7}" srcOrd="0" destOrd="0" presId="urn:microsoft.com/office/officeart/2005/8/layout/radial5"/>
    <dgm:cxn modelId="{8E527A80-12B8-48C8-989C-78D92EC6C12E}" type="presParOf" srcId="{656AEB07-5B15-4723-AE96-57D388477F73}" destId="{3056C707-8C35-4123-AFFC-DEC5A222F61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12FA-124E-4066-81DA-8081923BC14B}">
      <dsp:nvSpPr>
        <dsp:cNvPr id="0" name=""/>
        <dsp:cNvSpPr/>
      </dsp:nvSpPr>
      <dsp:spPr>
        <a:xfrm>
          <a:off x="4447461" y="1892070"/>
          <a:ext cx="1599169" cy="1519982"/>
        </a:xfrm>
        <a:prstGeom prst="ellipse">
          <a:avLst/>
        </a:prstGeom>
        <a:solidFill>
          <a:srgbClr val="FF5050"/>
        </a:solidFill>
        <a:ln w="34925" cap="flat" cmpd="sng" algn="in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Kategoriler</a:t>
          </a:r>
          <a:endParaRPr lang="tr-TR" sz="2800" b="1" kern="1200" dirty="0"/>
        </a:p>
      </dsp:txBody>
      <dsp:txXfrm>
        <a:off x="4681654" y="2114666"/>
        <a:ext cx="1130783" cy="1074790"/>
      </dsp:txXfrm>
    </dsp:sp>
    <dsp:sp modelId="{F681994C-E06E-428B-A93E-30AF9480EDFB}">
      <dsp:nvSpPr>
        <dsp:cNvPr id="0" name=""/>
        <dsp:cNvSpPr/>
      </dsp:nvSpPr>
      <dsp:spPr>
        <a:xfrm rot="16200023">
          <a:off x="5096827" y="1366817"/>
          <a:ext cx="300451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141894" y="1512009"/>
        <a:ext cx="210316" cy="300373"/>
      </dsp:txXfrm>
    </dsp:sp>
    <dsp:sp modelId="{1981CA61-051D-4EEB-A7B4-5EF4B73033EA}">
      <dsp:nvSpPr>
        <dsp:cNvPr id="0" name=""/>
        <dsp:cNvSpPr/>
      </dsp:nvSpPr>
      <dsp:spPr>
        <a:xfrm>
          <a:off x="4584469" y="0"/>
          <a:ext cx="1325181" cy="13251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A</a:t>
          </a:r>
        </a:p>
      </dsp:txBody>
      <dsp:txXfrm>
        <a:off x="4778537" y="194068"/>
        <a:ext cx="937045" cy="937045"/>
      </dsp:txXfrm>
    </dsp:sp>
    <dsp:sp modelId="{2824E999-EEA8-4E4A-B924-7B9F330BB92C}">
      <dsp:nvSpPr>
        <dsp:cNvPr id="0" name=""/>
        <dsp:cNvSpPr/>
      </dsp:nvSpPr>
      <dsp:spPr>
        <a:xfrm rot="19285752">
          <a:off x="5921646" y="1748950"/>
          <a:ext cx="288007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931071" y="1876010"/>
        <a:ext cx="201605" cy="300373"/>
      </dsp:txXfrm>
    </dsp:sp>
    <dsp:sp modelId="{3722FBAC-768B-48D5-86BD-761DFAB132FB}">
      <dsp:nvSpPr>
        <dsp:cNvPr id="0" name=""/>
        <dsp:cNvSpPr/>
      </dsp:nvSpPr>
      <dsp:spPr>
        <a:xfrm>
          <a:off x="6139900" y="749073"/>
          <a:ext cx="1325181" cy="1325181"/>
        </a:xfrm>
        <a:prstGeom prst="ellipse">
          <a:avLst/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B</a:t>
          </a:r>
          <a:endParaRPr lang="tr-TR" sz="2800" b="1" kern="1200" dirty="0"/>
        </a:p>
      </dsp:txBody>
      <dsp:txXfrm>
        <a:off x="6333968" y="943141"/>
        <a:ext cx="937045" cy="937045"/>
      </dsp:txXfrm>
    </dsp:sp>
    <dsp:sp modelId="{690B1B87-6566-4197-8374-38CBE6726B07}">
      <dsp:nvSpPr>
        <dsp:cNvPr id="0" name=""/>
        <dsp:cNvSpPr/>
      </dsp:nvSpPr>
      <dsp:spPr>
        <a:xfrm rot="771463">
          <a:off x="6134563" y="2636353"/>
          <a:ext cx="280598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6135618" y="2727112"/>
        <a:ext cx="196419" cy="300373"/>
      </dsp:txXfrm>
    </dsp:sp>
    <dsp:sp modelId="{29A7C0C9-C280-43BF-BAB9-2E1EE3DEA523}">
      <dsp:nvSpPr>
        <dsp:cNvPr id="0" name=""/>
        <dsp:cNvSpPr/>
      </dsp:nvSpPr>
      <dsp:spPr>
        <a:xfrm>
          <a:off x="6524069" y="2432195"/>
          <a:ext cx="1325181" cy="1325181"/>
        </a:xfrm>
        <a:prstGeom prst="ellipse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C</a:t>
          </a:r>
          <a:endParaRPr lang="tr-TR" sz="2800" b="1" kern="1200" dirty="0"/>
        </a:p>
      </dsp:txBody>
      <dsp:txXfrm>
        <a:off x="6718137" y="2626263"/>
        <a:ext cx="937045" cy="937045"/>
      </dsp:txXfrm>
    </dsp:sp>
    <dsp:sp modelId="{F8287085-8220-4803-BCBF-44BAF83CA508}">
      <dsp:nvSpPr>
        <dsp:cNvPr id="0" name=""/>
        <dsp:cNvSpPr/>
      </dsp:nvSpPr>
      <dsp:spPr>
        <a:xfrm rot="3843890">
          <a:off x="5553774" y="3328887"/>
          <a:ext cx="288337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578109" y="3390117"/>
        <a:ext cx="201836" cy="300373"/>
      </dsp:txXfrm>
    </dsp:sp>
    <dsp:sp modelId="{E0EEB44D-4C7F-4920-849A-994016B2B4AE}">
      <dsp:nvSpPr>
        <dsp:cNvPr id="0" name=""/>
        <dsp:cNvSpPr/>
      </dsp:nvSpPr>
      <dsp:spPr>
        <a:xfrm>
          <a:off x="5447676" y="3764430"/>
          <a:ext cx="1325181" cy="1325181"/>
        </a:xfrm>
        <a:prstGeom prst="ellipse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D</a:t>
          </a:r>
          <a:endParaRPr lang="tr-TR" sz="2800" b="1" kern="1200" dirty="0"/>
        </a:p>
      </dsp:txBody>
      <dsp:txXfrm>
        <a:off x="5641744" y="3958498"/>
        <a:ext cx="937045" cy="937045"/>
      </dsp:txXfrm>
    </dsp:sp>
    <dsp:sp modelId="{F2615EC2-38E2-4A65-851D-7EE1706BE373}">
      <dsp:nvSpPr>
        <dsp:cNvPr id="0" name=""/>
        <dsp:cNvSpPr/>
      </dsp:nvSpPr>
      <dsp:spPr>
        <a:xfrm rot="6876584">
          <a:off x="4685010" y="3327896"/>
          <a:ext cx="275644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800000">
        <a:off x="4743575" y="3390430"/>
        <a:ext cx="192951" cy="300373"/>
      </dsp:txXfrm>
    </dsp:sp>
    <dsp:sp modelId="{CCAD7DAD-A870-47CF-A1EB-FD19880F9E4D}">
      <dsp:nvSpPr>
        <dsp:cNvPr id="0" name=""/>
        <dsp:cNvSpPr/>
      </dsp:nvSpPr>
      <dsp:spPr>
        <a:xfrm>
          <a:off x="3772777" y="3761535"/>
          <a:ext cx="1325181" cy="1325181"/>
        </a:xfrm>
        <a:prstGeom prst="ellipse">
          <a:avLst/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</a:t>
          </a:r>
          <a:endParaRPr lang="tr-TR" sz="2800" b="1" kern="1200" dirty="0"/>
        </a:p>
      </dsp:txBody>
      <dsp:txXfrm>
        <a:off x="3966845" y="3955603"/>
        <a:ext cx="937045" cy="937045"/>
      </dsp:txXfrm>
    </dsp:sp>
    <dsp:sp modelId="{470DD7F3-87E8-4BA2-B6B9-40AAD5DD7837}">
      <dsp:nvSpPr>
        <dsp:cNvPr id="0" name=""/>
        <dsp:cNvSpPr/>
      </dsp:nvSpPr>
      <dsp:spPr>
        <a:xfrm rot="9987197">
          <a:off x="4146056" y="2638769"/>
          <a:ext cx="234536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800000">
        <a:off x="4215438" y="2730653"/>
        <a:ext cx="164175" cy="300373"/>
      </dsp:txXfrm>
    </dsp:sp>
    <dsp:sp modelId="{C2362DB8-6E6A-46F0-B0C7-CF8D78203FED}">
      <dsp:nvSpPr>
        <dsp:cNvPr id="0" name=""/>
        <dsp:cNvSpPr/>
      </dsp:nvSpPr>
      <dsp:spPr>
        <a:xfrm>
          <a:off x="2735018" y="2435077"/>
          <a:ext cx="1325181" cy="1325181"/>
        </a:xfrm>
        <a:prstGeom prst="ellipse">
          <a:avLst/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F</a:t>
          </a:r>
          <a:endParaRPr lang="tr-TR" sz="2800" b="1" kern="1200" dirty="0"/>
        </a:p>
      </dsp:txBody>
      <dsp:txXfrm>
        <a:off x="2929086" y="2629145"/>
        <a:ext cx="937045" cy="937045"/>
      </dsp:txXfrm>
    </dsp:sp>
    <dsp:sp modelId="{F2735533-9307-4E31-BEDD-7B2B1CB957DC}">
      <dsp:nvSpPr>
        <dsp:cNvPr id="0" name=""/>
        <dsp:cNvSpPr/>
      </dsp:nvSpPr>
      <dsp:spPr>
        <a:xfrm rot="13210990">
          <a:off x="4348736" y="1748929"/>
          <a:ext cx="250680" cy="500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800000">
        <a:off x="4415065" y="1873316"/>
        <a:ext cx="175476" cy="300373"/>
      </dsp:txXfrm>
    </dsp:sp>
    <dsp:sp modelId="{3056C707-8C35-4123-AFFC-DEC5A222F610}">
      <dsp:nvSpPr>
        <dsp:cNvPr id="0" name=""/>
        <dsp:cNvSpPr/>
      </dsp:nvSpPr>
      <dsp:spPr>
        <a:xfrm>
          <a:off x="3119180" y="751955"/>
          <a:ext cx="1325181" cy="1325181"/>
        </a:xfrm>
        <a:prstGeom prst="ellipse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G</a:t>
          </a:r>
          <a:endParaRPr lang="tr-TR" sz="2800" b="1" kern="1200" dirty="0"/>
        </a:p>
      </dsp:txBody>
      <dsp:txXfrm>
        <a:off x="3313248" y="946023"/>
        <a:ext cx="937045" cy="937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20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471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266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20711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25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106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74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80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66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713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8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907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423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531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293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324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692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26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1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2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78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4C99527-E152-4BD4-A0F6-BD58B02581BF}" type="datetimeFigureOut">
              <a:rPr lang="tr-TR" smtClean="0"/>
              <a:t>1.05.2018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0EFC524-4FC2-4562-B45E-AE0F1CA4F9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670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slide" Target="slide9.xml"/><Relationship Id="rId5" Type="http://schemas.openxmlformats.org/officeDocument/2006/relationships/diagramColors" Target="../diagrams/colors1.xml"/><Relationship Id="rId10" Type="http://schemas.openxmlformats.org/officeDocument/2006/relationships/slide" Target="slide10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Çapraz Köşesi Kesik Dikdörtgen 6"/>
          <p:cNvSpPr/>
          <p:nvPr/>
        </p:nvSpPr>
        <p:spPr>
          <a:xfrm>
            <a:off x="2833352" y="1642912"/>
            <a:ext cx="6344985" cy="1681215"/>
          </a:xfrm>
          <a:custGeom>
            <a:avLst/>
            <a:gdLst>
              <a:gd name="connsiteX0" fmla="*/ 0 w 6053071"/>
              <a:gd name="connsiteY0" fmla="*/ 0 h 1880315"/>
              <a:gd name="connsiteX1" fmla="*/ 5739679 w 6053071"/>
              <a:gd name="connsiteY1" fmla="*/ 0 h 1880315"/>
              <a:gd name="connsiteX2" fmla="*/ 6053071 w 6053071"/>
              <a:gd name="connsiteY2" fmla="*/ 313392 h 1880315"/>
              <a:gd name="connsiteX3" fmla="*/ 6053071 w 6053071"/>
              <a:gd name="connsiteY3" fmla="*/ 1880315 h 1880315"/>
              <a:gd name="connsiteX4" fmla="*/ 6053071 w 6053071"/>
              <a:gd name="connsiteY4" fmla="*/ 1880315 h 1880315"/>
              <a:gd name="connsiteX5" fmla="*/ 313392 w 6053071"/>
              <a:gd name="connsiteY5" fmla="*/ 1880315 h 1880315"/>
              <a:gd name="connsiteX6" fmla="*/ 0 w 6053071"/>
              <a:gd name="connsiteY6" fmla="*/ 1566923 h 1880315"/>
              <a:gd name="connsiteX7" fmla="*/ 0 w 6053071"/>
              <a:gd name="connsiteY7" fmla="*/ 0 h 1880315"/>
              <a:gd name="connsiteX0" fmla="*/ 257577 w 6310648"/>
              <a:gd name="connsiteY0" fmla="*/ 0 h 1880315"/>
              <a:gd name="connsiteX1" fmla="*/ 5997256 w 6310648"/>
              <a:gd name="connsiteY1" fmla="*/ 0 h 1880315"/>
              <a:gd name="connsiteX2" fmla="*/ 6310648 w 6310648"/>
              <a:gd name="connsiteY2" fmla="*/ 313392 h 1880315"/>
              <a:gd name="connsiteX3" fmla="*/ 6310648 w 6310648"/>
              <a:gd name="connsiteY3" fmla="*/ 1880315 h 1880315"/>
              <a:gd name="connsiteX4" fmla="*/ 6310648 w 6310648"/>
              <a:gd name="connsiteY4" fmla="*/ 1880315 h 1880315"/>
              <a:gd name="connsiteX5" fmla="*/ 570969 w 6310648"/>
              <a:gd name="connsiteY5" fmla="*/ 1880315 h 1880315"/>
              <a:gd name="connsiteX6" fmla="*/ 0 w 6310648"/>
              <a:gd name="connsiteY6" fmla="*/ 755554 h 1880315"/>
              <a:gd name="connsiteX7" fmla="*/ 257577 w 6310648"/>
              <a:gd name="connsiteY7" fmla="*/ 0 h 1880315"/>
              <a:gd name="connsiteX0" fmla="*/ 317673 w 6370744"/>
              <a:gd name="connsiteY0" fmla="*/ 0 h 1918952"/>
              <a:gd name="connsiteX1" fmla="*/ 6057352 w 6370744"/>
              <a:gd name="connsiteY1" fmla="*/ 0 h 1918952"/>
              <a:gd name="connsiteX2" fmla="*/ 6370744 w 6370744"/>
              <a:gd name="connsiteY2" fmla="*/ 313392 h 1918952"/>
              <a:gd name="connsiteX3" fmla="*/ 6370744 w 6370744"/>
              <a:gd name="connsiteY3" fmla="*/ 1880315 h 1918952"/>
              <a:gd name="connsiteX4" fmla="*/ 6370744 w 6370744"/>
              <a:gd name="connsiteY4" fmla="*/ 1880315 h 1918952"/>
              <a:gd name="connsiteX5" fmla="*/ 0 w 6370744"/>
              <a:gd name="connsiteY5" fmla="*/ 1918952 h 1918952"/>
              <a:gd name="connsiteX6" fmla="*/ 60096 w 6370744"/>
              <a:gd name="connsiteY6" fmla="*/ 755554 h 1918952"/>
              <a:gd name="connsiteX7" fmla="*/ 317673 w 6370744"/>
              <a:gd name="connsiteY7" fmla="*/ 0 h 1918952"/>
              <a:gd name="connsiteX0" fmla="*/ 1026011 w 6370744"/>
              <a:gd name="connsiteY0" fmla="*/ 12879 h 1918952"/>
              <a:gd name="connsiteX1" fmla="*/ 6057352 w 6370744"/>
              <a:gd name="connsiteY1" fmla="*/ 0 h 1918952"/>
              <a:gd name="connsiteX2" fmla="*/ 6370744 w 6370744"/>
              <a:gd name="connsiteY2" fmla="*/ 313392 h 1918952"/>
              <a:gd name="connsiteX3" fmla="*/ 6370744 w 6370744"/>
              <a:gd name="connsiteY3" fmla="*/ 1880315 h 1918952"/>
              <a:gd name="connsiteX4" fmla="*/ 6370744 w 6370744"/>
              <a:gd name="connsiteY4" fmla="*/ 1880315 h 1918952"/>
              <a:gd name="connsiteX5" fmla="*/ 0 w 6370744"/>
              <a:gd name="connsiteY5" fmla="*/ 1918952 h 1918952"/>
              <a:gd name="connsiteX6" fmla="*/ 60096 w 6370744"/>
              <a:gd name="connsiteY6" fmla="*/ 755554 h 1918952"/>
              <a:gd name="connsiteX7" fmla="*/ 1026011 w 6370744"/>
              <a:gd name="connsiteY7" fmla="*/ 12879 h 1918952"/>
              <a:gd name="connsiteX0" fmla="*/ 965915 w 6310648"/>
              <a:gd name="connsiteY0" fmla="*/ 12879 h 1918952"/>
              <a:gd name="connsiteX1" fmla="*/ 5997256 w 6310648"/>
              <a:gd name="connsiteY1" fmla="*/ 0 h 1918952"/>
              <a:gd name="connsiteX2" fmla="*/ 6310648 w 6310648"/>
              <a:gd name="connsiteY2" fmla="*/ 313392 h 1918952"/>
              <a:gd name="connsiteX3" fmla="*/ 6310648 w 6310648"/>
              <a:gd name="connsiteY3" fmla="*/ 1880315 h 1918952"/>
              <a:gd name="connsiteX4" fmla="*/ 6310648 w 6310648"/>
              <a:gd name="connsiteY4" fmla="*/ 1880315 h 1918952"/>
              <a:gd name="connsiteX5" fmla="*/ 416422 w 6310648"/>
              <a:gd name="connsiteY5" fmla="*/ 1918952 h 1918952"/>
              <a:gd name="connsiteX6" fmla="*/ 0 w 6310648"/>
              <a:gd name="connsiteY6" fmla="*/ 755554 h 1918952"/>
              <a:gd name="connsiteX7" fmla="*/ 965915 w 6310648"/>
              <a:gd name="connsiteY7" fmla="*/ 12879 h 1918952"/>
              <a:gd name="connsiteX0" fmla="*/ 579549 w 5924282"/>
              <a:gd name="connsiteY0" fmla="*/ 12879 h 1918952"/>
              <a:gd name="connsiteX1" fmla="*/ 5610890 w 5924282"/>
              <a:gd name="connsiteY1" fmla="*/ 0 h 1918952"/>
              <a:gd name="connsiteX2" fmla="*/ 5924282 w 5924282"/>
              <a:gd name="connsiteY2" fmla="*/ 313392 h 1918952"/>
              <a:gd name="connsiteX3" fmla="*/ 5924282 w 5924282"/>
              <a:gd name="connsiteY3" fmla="*/ 1880315 h 1918952"/>
              <a:gd name="connsiteX4" fmla="*/ 5924282 w 5924282"/>
              <a:gd name="connsiteY4" fmla="*/ 1880315 h 1918952"/>
              <a:gd name="connsiteX5" fmla="*/ 30056 w 5924282"/>
              <a:gd name="connsiteY5" fmla="*/ 1918952 h 1918952"/>
              <a:gd name="connsiteX6" fmla="*/ 0 w 5924282"/>
              <a:gd name="connsiteY6" fmla="*/ 742675 h 1918952"/>
              <a:gd name="connsiteX7" fmla="*/ 579549 w 5924282"/>
              <a:gd name="connsiteY7" fmla="*/ 12879 h 1918952"/>
              <a:gd name="connsiteX0" fmla="*/ 579549 w 6306349"/>
              <a:gd name="connsiteY0" fmla="*/ 64394 h 1970467"/>
              <a:gd name="connsiteX1" fmla="*/ 6306349 w 6306349"/>
              <a:gd name="connsiteY1" fmla="*/ 0 h 1970467"/>
              <a:gd name="connsiteX2" fmla="*/ 5924282 w 6306349"/>
              <a:gd name="connsiteY2" fmla="*/ 364907 h 1970467"/>
              <a:gd name="connsiteX3" fmla="*/ 5924282 w 6306349"/>
              <a:gd name="connsiteY3" fmla="*/ 1931830 h 1970467"/>
              <a:gd name="connsiteX4" fmla="*/ 5924282 w 6306349"/>
              <a:gd name="connsiteY4" fmla="*/ 1931830 h 1970467"/>
              <a:gd name="connsiteX5" fmla="*/ 30056 w 6306349"/>
              <a:gd name="connsiteY5" fmla="*/ 1970467 h 1970467"/>
              <a:gd name="connsiteX6" fmla="*/ 0 w 6306349"/>
              <a:gd name="connsiteY6" fmla="*/ 794190 h 1970467"/>
              <a:gd name="connsiteX7" fmla="*/ 579549 w 6306349"/>
              <a:gd name="connsiteY7" fmla="*/ 64394 h 1970467"/>
              <a:gd name="connsiteX0" fmla="*/ 579549 w 6362163"/>
              <a:gd name="connsiteY0" fmla="*/ 64394 h 1970467"/>
              <a:gd name="connsiteX1" fmla="*/ 6306349 w 6362163"/>
              <a:gd name="connsiteY1" fmla="*/ 0 h 1970467"/>
              <a:gd name="connsiteX2" fmla="*/ 6362163 w 6362163"/>
              <a:gd name="connsiteY2" fmla="*/ 1086124 h 1970467"/>
              <a:gd name="connsiteX3" fmla="*/ 5924282 w 6362163"/>
              <a:gd name="connsiteY3" fmla="*/ 1931830 h 1970467"/>
              <a:gd name="connsiteX4" fmla="*/ 5924282 w 6362163"/>
              <a:gd name="connsiteY4" fmla="*/ 1931830 h 1970467"/>
              <a:gd name="connsiteX5" fmla="*/ 30056 w 6362163"/>
              <a:gd name="connsiteY5" fmla="*/ 1970467 h 1970467"/>
              <a:gd name="connsiteX6" fmla="*/ 0 w 6362163"/>
              <a:gd name="connsiteY6" fmla="*/ 794190 h 1970467"/>
              <a:gd name="connsiteX7" fmla="*/ 579549 w 6362163"/>
              <a:gd name="connsiteY7" fmla="*/ 64394 h 1970467"/>
              <a:gd name="connsiteX0" fmla="*/ 579549 w 6362163"/>
              <a:gd name="connsiteY0" fmla="*/ 64394 h 1970467"/>
              <a:gd name="connsiteX1" fmla="*/ 6306349 w 6362163"/>
              <a:gd name="connsiteY1" fmla="*/ 0 h 1970467"/>
              <a:gd name="connsiteX2" fmla="*/ 6362163 w 6362163"/>
              <a:gd name="connsiteY2" fmla="*/ 1086124 h 1970467"/>
              <a:gd name="connsiteX3" fmla="*/ 5924282 w 6362163"/>
              <a:gd name="connsiteY3" fmla="*/ 1931830 h 1970467"/>
              <a:gd name="connsiteX4" fmla="*/ 5679583 w 6362163"/>
              <a:gd name="connsiteY4" fmla="*/ 1931830 h 1970467"/>
              <a:gd name="connsiteX5" fmla="*/ 30056 w 6362163"/>
              <a:gd name="connsiteY5" fmla="*/ 1970467 h 1970467"/>
              <a:gd name="connsiteX6" fmla="*/ 0 w 6362163"/>
              <a:gd name="connsiteY6" fmla="*/ 794190 h 1970467"/>
              <a:gd name="connsiteX7" fmla="*/ 579549 w 6362163"/>
              <a:gd name="connsiteY7" fmla="*/ 64394 h 1970467"/>
              <a:gd name="connsiteX0" fmla="*/ 579549 w 6362163"/>
              <a:gd name="connsiteY0" fmla="*/ 64394 h 2047740"/>
              <a:gd name="connsiteX1" fmla="*/ 6306349 w 6362163"/>
              <a:gd name="connsiteY1" fmla="*/ 0 h 2047740"/>
              <a:gd name="connsiteX2" fmla="*/ 6362163 w 6362163"/>
              <a:gd name="connsiteY2" fmla="*/ 1086124 h 2047740"/>
              <a:gd name="connsiteX3" fmla="*/ 5628068 w 6362163"/>
              <a:gd name="connsiteY3" fmla="*/ 2047740 h 2047740"/>
              <a:gd name="connsiteX4" fmla="*/ 5679583 w 6362163"/>
              <a:gd name="connsiteY4" fmla="*/ 1931830 h 2047740"/>
              <a:gd name="connsiteX5" fmla="*/ 30056 w 6362163"/>
              <a:gd name="connsiteY5" fmla="*/ 1970467 h 2047740"/>
              <a:gd name="connsiteX6" fmla="*/ 0 w 6362163"/>
              <a:gd name="connsiteY6" fmla="*/ 794190 h 2047740"/>
              <a:gd name="connsiteX7" fmla="*/ 579549 w 6362163"/>
              <a:gd name="connsiteY7" fmla="*/ 64394 h 2047740"/>
              <a:gd name="connsiteX0" fmla="*/ 553791 w 6336405"/>
              <a:gd name="connsiteY0" fmla="*/ 64394 h 2047740"/>
              <a:gd name="connsiteX1" fmla="*/ 6280591 w 6336405"/>
              <a:gd name="connsiteY1" fmla="*/ 0 h 2047740"/>
              <a:gd name="connsiteX2" fmla="*/ 6336405 w 6336405"/>
              <a:gd name="connsiteY2" fmla="*/ 1086124 h 2047740"/>
              <a:gd name="connsiteX3" fmla="*/ 5602310 w 6336405"/>
              <a:gd name="connsiteY3" fmla="*/ 2047740 h 2047740"/>
              <a:gd name="connsiteX4" fmla="*/ 5653825 w 6336405"/>
              <a:gd name="connsiteY4" fmla="*/ 1931830 h 2047740"/>
              <a:gd name="connsiteX5" fmla="*/ 4298 w 6336405"/>
              <a:gd name="connsiteY5" fmla="*/ 1970467 h 2047740"/>
              <a:gd name="connsiteX6" fmla="*/ 0 w 6336405"/>
              <a:gd name="connsiteY6" fmla="*/ 1038889 h 2047740"/>
              <a:gd name="connsiteX7" fmla="*/ 553791 w 6336405"/>
              <a:gd name="connsiteY7" fmla="*/ 64394 h 2047740"/>
              <a:gd name="connsiteX0" fmla="*/ 734095 w 6336405"/>
              <a:gd name="connsiteY0" fmla="*/ 244698 h 2047740"/>
              <a:gd name="connsiteX1" fmla="*/ 6280591 w 6336405"/>
              <a:gd name="connsiteY1" fmla="*/ 0 h 2047740"/>
              <a:gd name="connsiteX2" fmla="*/ 6336405 w 6336405"/>
              <a:gd name="connsiteY2" fmla="*/ 1086124 h 2047740"/>
              <a:gd name="connsiteX3" fmla="*/ 5602310 w 6336405"/>
              <a:gd name="connsiteY3" fmla="*/ 2047740 h 2047740"/>
              <a:gd name="connsiteX4" fmla="*/ 5653825 w 6336405"/>
              <a:gd name="connsiteY4" fmla="*/ 1931830 h 2047740"/>
              <a:gd name="connsiteX5" fmla="*/ 4298 w 6336405"/>
              <a:gd name="connsiteY5" fmla="*/ 1970467 h 2047740"/>
              <a:gd name="connsiteX6" fmla="*/ 0 w 6336405"/>
              <a:gd name="connsiteY6" fmla="*/ 1038889 h 2047740"/>
              <a:gd name="connsiteX7" fmla="*/ 734095 w 6336405"/>
              <a:gd name="connsiteY7" fmla="*/ 244698 h 2047740"/>
              <a:gd name="connsiteX0" fmla="*/ 734095 w 6344985"/>
              <a:gd name="connsiteY0" fmla="*/ 12878 h 1815920"/>
              <a:gd name="connsiteX1" fmla="*/ 6344985 w 6344985"/>
              <a:gd name="connsiteY1" fmla="*/ 0 h 1815920"/>
              <a:gd name="connsiteX2" fmla="*/ 6336405 w 6344985"/>
              <a:gd name="connsiteY2" fmla="*/ 854304 h 1815920"/>
              <a:gd name="connsiteX3" fmla="*/ 5602310 w 6344985"/>
              <a:gd name="connsiteY3" fmla="*/ 1815920 h 1815920"/>
              <a:gd name="connsiteX4" fmla="*/ 5653825 w 6344985"/>
              <a:gd name="connsiteY4" fmla="*/ 1700010 h 1815920"/>
              <a:gd name="connsiteX5" fmla="*/ 4298 w 6344985"/>
              <a:gd name="connsiteY5" fmla="*/ 1738647 h 1815920"/>
              <a:gd name="connsiteX6" fmla="*/ 0 w 6344985"/>
              <a:gd name="connsiteY6" fmla="*/ 807069 h 1815920"/>
              <a:gd name="connsiteX7" fmla="*/ 734095 w 6344985"/>
              <a:gd name="connsiteY7" fmla="*/ 12878 h 1815920"/>
              <a:gd name="connsiteX0" fmla="*/ 734095 w 6344985"/>
              <a:gd name="connsiteY0" fmla="*/ 12878 h 1738648"/>
              <a:gd name="connsiteX1" fmla="*/ 6344985 w 6344985"/>
              <a:gd name="connsiteY1" fmla="*/ 0 h 1738648"/>
              <a:gd name="connsiteX2" fmla="*/ 6336405 w 6344985"/>
              <a:gd name="connsiteY2" fmla="*/ 854304 h 1738648"/>
              <a:gd name="connsiteX3" fmla="*/ 5692462 w 6344985"/>
              <a:gd name="connsiteY3" fmla="*/ 1669300 h 1738648"/>
              <a:gd name="connsiteX4" fmla="*/ 5653825 w 6344985"/>
              <a:gd name="connsiteY4" fmla="*/ 1700010 h 1738648"/>
              <a:gd name="connsiteX5" fmla="*/ 4298 w 6344985"/>
              <a:gd name="connsiteY5" fmla="*/ 1738647 h 1738648"/>
              <a:gd name="connsiteX6" fmla="*/ 0 w 6344985"/>
              <a:gd name="connsiteY6" fmla="*/ 807069 h 1738648"/>
              <a:gd name="connsiteX7" fmla="*/ 734095 w 6344985"/>
              <a:gd name="connsiteY7" fmla="*/ 12878 h 1738648"/>
              <a:gd name="connsiteX0" fmla="*/ 734095 w 6344985"/>
              <a:gd name="connsiteY0" fmla="*/ 12878 h 1739998"/>
              <a:gd name="connsiteX1" fmla="*/ 6344985 w 6344985"/>
              <a:gd name="connsiteY1" fmla="*/ 0 h 1739998"/>
              <a:gd name="connsiteX2" fmla="*/ 6336405 w 6344985"/>
              <a:gd name="connsiteY2" fmla="*/ 854304 h 1739998"/>
              <a:gd name="connsiteX3" fmla="*/ 5692462 w 6344985"/>
              <a:gd name="connsiteY3" fmla="*/ 1669300 h 1739998"/>
              <a:gd name="connsiteX4" fmla="*/ 5628068 w 6344985"/>
              <a:gd name="connsiteY4" fmla="*/ 1739998 h 1739998"/>
              <a:gd name="connsiteX5" fmla="*/ 4298 w 6344985"/>
              <a:gd name="connsiteY5" fmla="*/ 1738647 h 1739998"/>
              <a:gd name="connsiteX6" fmla="*/ 0 w 6344985"/>
              <a:gd name="connsiteY6" fmla="*/ 807069 h 1739998"/>
              <a:gd name="connsiteX7" fmla="*/ 734095 w 6344985"/>
              <a:gd name="connsiteY7" fmla="*/ 12878 h 17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4985" h="1739998">
                <a:moveTo>
                  <a:pt x="734095" y="12878"/>
                </a:moveTo>
                <a:lnTo>
                  <a:pt x="6344985" y="0"/>
                </a:lnTo>
                <a:lnTo>
                  <a:pt x="6336405" y="854304"/>
                </a:lnTo>
                <a:lnTo>
                  <a:pt x="5692462" y="1669300"/>
                </a:lnTo>
                <a:lnTo>
                  <a:pt x="5628068" y="1739998"/>
                </a:lnTo>
                <a:lnTo>
                  <a:pt x="4298" y="1738647"/>
                </a:lnTo>
                <a:cubicBezTo>
                  <a:pt x="2865" y="1428121"/>
                  <a:pt x="1433" y="1117595"/>
                  <a:pt x="0" y="807069"/>
                </a:cubicBezTo>
                <a:lnTo>
                  <a:pt x="734095" y="128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/>
              <a:t>SEMİNER</a:t>
            </a:r>
            <a:endParaRPr lang="tr-TR" sz="8000" b="1" dirty="0"/>
          </a:p>
        </p:txBody>
      </p:sp>
      <p:sp>
        <p:nvSpPr>
          <p:cNvPr id="8" name="Akış Çizelgesi: Belge 7"/>
          <p:cNvSpPr/>
          <p:nvPr/>
        </p:nvSpPr>
        <p:spPr>
          <a:xfrm>
            <a:off x="2833352" y="3322823"/>
            <a:ext cx="5666704" cy="1584101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Ölçme ve Değerlendirme</a:t>
            </a:r>
            <a:endParaRPr lang="tr-TR" sz="3600" dirty="0"/>
          </a:p>
        </p:txBody>
      </p:sp>
      <p:sp>
        <p:nvSpPr>
          <p:cNvPr id="14" name="Beşgen 13"/>
          <p:cNvSpPr/>
          <p:nvPr/>
        </p:nvSpPr>
        <p:spPr>
          <a:xfrm>
            <a:off x="0" y="5190186"/>
            <a:ext cx="3322749" cy="95303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Sınıf Öğretmenlerine</a:t>
            </a:r>
            <a:endParaRPr lang="tr-TR" sz="28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8976574" y="3425853"/>
            <a:ext cx="224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Beyza TÜFEK</a:t>
            </a:r>
          </a:p>
          <a:p>
            <a:r>
              <a:rPr lang="tr-TR" dirty="0" smtClean="0"/>
              <a:t>17010505007</a:t>
            </a:r>
          </a:p>
          <a:p>
            <a:r>
              <a:rPr lang="tr-TR" dirty="0" smtClean="0"/>
              <a:t>Sınıf Öğretmenliği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695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2208" y="570695"/>
            <a:ext cx="9601200" cy="148590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5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İçerik Yer Tutucus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652851"/>
              </p:ext>
            </p:extLst>
          </p:nvPr>
        </p:nvGraphicFramePr>
        <p:xfrm>
          <a:off x="1732208" y="1313645"/>
          <a:ext cx="10953482" cy="575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298381" y="1521013"/>
            <a:ext cx="2137894" cy="5101065"/>
            <a:chOff x="399244" y="1585407"/>
            <a:chExt cx="2137894" cy="5101065"/>
          </a:xfrm>
        </p:grpSpPr>
        <p:sp>
          <p:nvSpPr>
            <p:cNvPr id="5" name="Beşgen 4">
              <a:hlinkClick r:id="rId3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Konu 1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6" name="Beşgen 5">
              <a:hlinkClick r:id="rId4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Konu 2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7" name="Beşgen 6">
              <a:hlinkClick r:id="rId5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Konu 3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8" name="Beşgen 7">
              <a:hlinkClick r:id="rId6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Konu 5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9" name="Beşgen 8">
              <a:hlinkClick r:id="rId7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Konu 4</a:t>
              </a:r>
              <a:endParaRPr lang="tr-TR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Dikdörtgen Belirtme Çizgisi 9"/>
          <p:cNvSpPr/>
          <p:nvPr/>
        </p:nvSpPr>
        <p:spPr>
          <a:xfrm>
            <a:off x="6325105" y="577647"/>
            <a:ext cx="5427393" cy="943366"/>
          </a:xfrm>
          <a:prstGeom prst="wedgeRectCallout">
            <a:avLst>
              <a:gd name="adj1" fmla="val 41531"/>
              <a:gd name="adj2" fmla="val -98019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Genel olarak memnuniyet durumunuz nedir?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8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Yuvarlatılmış Çapraz Köşeli Dikdörtgen 9"/>
          <p:cNvSpPr/>
          <p:nvPr/>
        </p:nvSpPr>
        <p:spPr>
          <a:xfrm>
            <a:off x="1645276" y="1249249"/>
            <a:ext cx="9662375" cy="4327302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800" dirty="0" smtClean="0">
                <a:latin typeface="Cambria" panose="02040503050406030204" pitchFamily="18" charset="0"/>
              </a:rPr>
              <a:t>Dinlediğiniz İçin Teşekkürler</a:t>
            </a:r>
            <a:endParaRPr lang="tr-TR" sz="8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92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0433" y="465597"/>
            <a:ext cx="8947522" cy="140053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1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62411" y="2014281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quick brown fox jumps over the lazy dog.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quick brown fox jumps over the lazy dog.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quick brown fox jumps over the lazy dog.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1" y="4235254"/>
            <a:ext cx="3778808" cy="247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up 23"/>
          <p:cNvGrpSpPr/>
          <p:nvPr/>
        </p:nvGrpSpPr>
        <p:grpSpPr>
          <a:xfrm>
            <a:off x="0" y="1548375"/>
            <a:ext cx="2159380" cy="5101065"/>
            <a:chOff x="399244" y="1585407"/>
            <a:chExt cx="2159380" cy="5101065"/>
          </a:xfrm>
        </p:grpSpPr>
        <p:sp>
          <p:nvSpPr>
            <p:cNvPr id="25" name="Beşgen 24">
              <a:hlinkClick r:id="rId3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26" name="Beşgen 25">
              <a:hlinkClick r:id="rId4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27" name="Beşgen 26">
              <a:hlinkClick r:id="rId5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28" name="Beşgen 27">
              <a:hlinkClick r:id="rId6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29" name="Beşgen 28">
              <a:hlinkClick r:id="rId7" action="ppaction://hlinksldjump"/>
            </p:cNvPr>
            <p:cNvSpPr/>
            <p:nvPr/>
          </p:nvSpPr>
          <p:spPr>
            <a:xfrm>
              <a:off x="420730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24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49249" y="482816"/>
            <a:ext cx="9404723" cy="140053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1 , Alt Başlık 1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9255" y="1723600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quick brown fox jumps over the lazy dog.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quick brown fox jumps over the lazy dog.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quick brown fox jumps over the lazy dog. 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74" y="3972476"/>
            <a:ext cx="5486936" cy="2822303"/>
          </a:xfrm>
          <a:prstGeom prst="rect">
            <a:avLst/>
          </a:prstGeom>
        </p:spPr>
      </p:pic>
      <p:grpSp>
        <p:nvGrpSpPr>
          <p:cNvPr id="17" name="Grup 16"/>
          <p:cNvGrpSpPr/>
          <p:nvPr/>
        </p:nvGrpSpPr>
        <p:grpSpPr>
          <a:xfrm>
            <a:off x="0" y="1723600"/>
            <a:ext cx="2137894" cy="5101065"/>
            <a:chOff x="399244" y="1585407"/>
            <a:chExt cx="2137894" cy="5101065"/>
          </a:xfrm>
        </p:grpSpPr>
        <p:sp>
          <p:nvSpPr>
            <p:cNvPr id="18" name="Beşgen 17">
              <a:hlinkClick r:id="rId3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19" name="Beşgen 18">
              <a:hlinkClick r:id="rId4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20" name="Beşgen 19">
              <a:hlinkClick r:id="rId5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21" name="Beşgen 20">
              <a:hlinkClick r:id="rId6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22" name="Beşgen 21">
              <a:hlinkClick r:id="rId7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718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7328" y="256156"/>
            <a:ext cx="9404723" cy="140053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1 , Alt Başlık 2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İçerik Yer Tutucus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542170"/>
              </p:ext>
            </p:extLst>
          </p:nvPr>
        </p:nvGraphicFramePr>
        <p:xfrm>
          <a:off x="2594845" y="1194577"/>
          <a:ext cx="9246153" cy="5524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199"/>
                <a:gridCol w="1731059"/>
                <a:gridCol w="1633117"/>
                <a:gridCol w="1519707"/>
                <a:gridCol w="1267071"/>
              </a:tblGrid>
              <a:tr h="1455879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smtClean="0">
                          <a:solidFill>
                            <a:schemeClr val="bg1"/>
                          </a:solidFill>
                        </a:rPr>
                        <a:t>DERS LİSTESİ</a:t>
                      </a:r>
                      <a:endParaRPr lang="tr-TR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bg1"/>
                          </a:solidFill>
                        </a:rPr>
                        <a:t>VİDEO</a:t>
                      </a:r>
                      <a:endParaRPr lang="tr-T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bg1"/>
                          </a:solidFill>
                        </a:rPr>
                        <a:t>CANLI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b="1" dirty="0" smtClean="0">
                          <a:solidFill>
                            <a:schemeClr val="bg1"/>
                          </a:solidFill>
                        </a:rPr>
                        <a:t>DERS</a:t>
                      </a:r>
                      <a:endParaRPr lang="tr-T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bg1"/>
                          </a:solidFill>
                        </a:rPr>
                        <a:t>SUNU</a:t>
                      </a:r>
                      <a:endParaRPr lang="tr-T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bg1"/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5372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</a:t>
                      </a:r>
                      <a:r>
                        <a:rPr lang="tr-TR" b="1" baseline="0" dirty="0" smtClean="0"/>
                        <a:t>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14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653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 Dersi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14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12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30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C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13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E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9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15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29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G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24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H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7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 Dersi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7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J</a:t>
                      </a:r>
                      <a:r>
                        <a:rPr lang="tr-TR" b="1" baseline="0" dirty="0" smtClean="0"/>
                        <a:t> Dersi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9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23</a:t>
                      </a:r>
                      <a:endParaRPr lang="tr-TR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TOPLAM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197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" name="Grup 20"/>
          <p:cNvGrpSpPr/>
          <p:nvPr/>
        </p:nvGrpSpPr>
        <p:grpSpPr>
          <a:xfrm>
            <a:off x="0" y="1508134"/>
            <a:ext cx="2137894" cy="5101065"/>
            <a:chOff x="399244" y="1585407"/>
            <a:chExt cx="2137894" cy="5101065"/>
          </a:xfrm>
        </p:grpSpPr>
        <p:sp>
          <p:nvSpPr>
            <p:cNvPr id="5" name="Beşgen 4">
              <a:hlinkClick r:id="rId2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15" name="Beşgen 14">
              <a:hlinkClick r:id="rId3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16" name="Beşgen 15">
              <a:hlinkClick r:id="rId4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17" name="Beşgen 16">
              <a:hlinkClick r:id="rId5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19" name="Beşgen 18">
              <a:hlinkClick r:id="rId6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040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0164" y="530257"/>
            <a:ext cx="9404723" cy="140053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2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9255" y="2128903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b="1" dirty="0" err="1" smtClean="0"/>
              <a:t>over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lazy</a:t>
            </a:r>
            <a:r>
              <a:rPr lang="tr-TR" b="1" dirty="0" smtClean="0"/>
              <a:t> </a:t>
            </a:r>
            <a:r>
              <a:rPr lang="tr-TR" b="1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b="1" dirty="0" err="1"/>
              <a:t>brown</a:t>
            </a:r>
            <a:r>
              <a:rPr lang="tr-TR" b="1" dirty="0"/>
              <a:t> </a:t>
            </a:r>
            <a:r>
              <a:rPr lang="tr-TR" b="1" dirty="0" err="1"/>
              <a:t>fox</a:t>
            </a:r>
            <a:r>
              <a:rPr lang="tr-TR" b="1" dirty="0"/>
              <a:t> </a:t>
            </a:r>
            <a:r>
              <a:rPr lang="tr-TR" b="1" dirty="0" err="1"/>
              <a:t>jumps</a:t>
            </a:r>
            <a:r>
              <a:rPr lang="tr-TR" b="1" dirty="0"/>
              <a:t> </a:t>
            </a:r>
            <a:r>
              <a:rPr lang="tr-TR" b="1" dirty="0" err="1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b="1" dirty="0" err="1"/>
              <a:t>fox</a:t>
            </a:r>
            <a:r>
              <a:rPr lang="tr-TR" b="1" dirty="0"/>
              <a:t> </a:t>
            </a:r>
            <a:r>
              <a:rPr lang="tr-TR" b="1" dirty="0" err="1"/>
              <a:t>jumps</a:t>
            </a:r>
            <a:r>
              <a:rPr lang="tr-TR" b="1" dirty="0"/>
              <a:t> </a:t>
            </a:r>
            <a:r>
              <a:rPr lang="tr-TR" b="1" dirty="0" err="1"/>
              <a:t>over</a:t>
            </a:r>
            <a:r>
              <a:rPr lang="tr-TR" dirty="0" smtClean="0"/>
              <a:t> </a:t>
            </a:r>
            <a:r>
              <a:rPr lang="tr-TR" b="1" dirty="0" err="1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b="1" dirty="0" err="1"/>
              <a:t>fox</a:t>
            </a:r>
            <a:r>
              <a:rPr lang="tr-TR" b="1" dirty="0"/>
              <a:t> </a:t>
            </a:r>
            <a:r>
              <a:rPr lang="tr-TR" b="1" dirty="0" err="1"/>
              <a:t>jumps</a:t>
            </a:r>
            <a:r>
              <a:rPr lang="tr-TR" b="1" dirty="0"/>
              <a:t> </a:t>
            </a:r>
            <a:r>
              <a:rPr lang="tr-TR" b="1" dirty="0" err="1"/>
              <a:t>over</a:t>
            </a:r>
            <a:r>
              <a:rPr lang="tr-TR" b="1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/>
              <a:t>fox</a:t>
            </a:r>
            <a:r>
              <a:rPr lang="tr-TR" dirty="0"/>
              <a:t> </a:t>
            </a:r>
            <a:r>
              <a:rPr lang="tr-TR" dirty="0" err="1"/>
              <a:t>jumps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grpSp>
        <p:nvGrpSpPr>
          <p:cNvPr id="10" name="Grup 9"/>
          <p:cNvGrpSpPr/>
          <p:nvPr/>
        </p:nvGrpSpPr>
        <p:grpSpPr>
          <a:xfrm>
            <a:off x="0" y="1546771"/>
            <a:ext cx="2137894" cy="5101065"/>
            <a:chOff x="399244" y="1585407"/>
            <a:chExt cx="2137894" cy="5101065"/>
          </a:xfrm>
        </p:grpSpPr>
        <p:sp>
          <p:nvSpPr>
            <p:cNvPr id="11" name="Beşgen 10">
              <a:hlinkClick r:id="rId2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12" name="Beşgen 11">
              <a:hlinkClick r:id="rId3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13" name="Beşgen 12">
              <a:hlinkClick r:id="rId4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14" name="Beşgen 13">
              <a:hlinkClick r:id="rId5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15" name="Beşgen 14">
              <a:hlinkClick r:id="rId6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040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4935" y="575911"/>
            <a:ext cx="9601200" cy="148590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2 , Alt Başlık 1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0" y="1528878"/>
            <a:ext cx="2137894" cy="5101065"/>
            <a:chOff x="399244" y="1585407"/>
            <a:chExt cx="2137894" cy="5101065"/>
          </a:xfrm>
        </p:grpSpPr>
        <p:sp>
          <p:nvSpPr>
            <p:cNvPr id="11" name="Beşgen 10">
              <a:hlinkClick r:id="rId4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12" name="Beşgen 11">
              <a:hlinkClick r:id="rId5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13" name="Beşgen 12">
              <a:hlinkClick r:id="rId6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14" name="Beşgen 13">
              <a:hlinkClick r:id="rId7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15" name="Beşgen 14">
              <a:hlinkClick r:id="rId8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  <p:pic>
        <p:nvPicPr>
          <p:cNvPr id="20" name="4E8A4B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51871" y="1869397"/>
            <a:ext cx="8412500" cy="412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132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8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904" y="425347"/>
            <a:ext cx="9601200" cy="148590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3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36275" y="1756103"/>
            <a:ext cx="9601200" cy="3581400"/>
          </a:xfrm>
        </p:spPr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jumps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lazy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r>
              <a:rPr lang="tr-TR" dirty="0" smtClean="0"/>
              <a:t>. </a:t>
            </a:r>
          </a:p>
          <a:p>
            <a:endParaRPr lang="tr-TR" dirty="0" smtClean="0"/>
          </a:p>
        </p:txBody>
      </p:sp>
      <p:grpSp>
        <p:nvGrpSpPr>
          <p:cNvPr id="10" name="Grup 9"/>
          <p:cNvGrpSpPr/>
          <p:nvPr/>
        </p:nvGrpSpPr>
        <p:grpSpPr>
          <a:xfrm>
            <a:off x="0" y="1598308"/>
            <a:ext cx="2137894" cy="5101065"/>
            <a:chOff x="399244" y="1585407"/>
            <a:chExt cx="2137894" cy="5101065"/>
          </a:xfrm>
        </p:grpSpPr>
        <p:sp>
          <p:nvSpPr>
            <p:cNvPr id="11" name="Beşgen 10">
              <a:hlinkClick r:id="rId2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12" name="Beşgen 11">
              <a:hlinkClick r:id="rId3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13" name="Beşgen 12">
              <a:hlinkClick r:id="rId4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14" name="Beşgen 13">
              <a:hlinkClick r:id="rId5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15" name="Beşgen 14">
              <a:hlinkClick r:id="rId6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20" y="3242003"/>
            <a:ext cx="6413947" cy="35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2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431667"/>
            <a:ext cx="9601200" cy="1485900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3, Alt Başlık 1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6" name="İçerik Yer Tutucusu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56330"/>
              </p:ext>
            </p:extLst>
          </p:nvPr>
        </p:nvGraphicFramePr>
        <p:xfrm>
          <a:off x="1835239" y="1289015"/>
          <a:ext cx="10674419" cy="511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 9"/>
          <p:cNvGrpSpPr/>
          <p:nvPr/>
        </p:nvGrpSpPr>
        <p:grpSpPr>
          <a:xfrm>
            <a:off x="0" y="1609215"/>
            <a:ext cx="2137894" cy="5101065"/>
            <a:chOff x="399244" y="1585407"/>
            <a:chExt cx="2137894" cy="5101065"/>
          </a:xfrm>
        </p:grpSpPr>
        <p:sp>
          <p:nvSpPr>
            <p:cNvPr id="11" name="Beşgen 10">
              <a:hlinkClick r:id="rId7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12" name="Beşgen 11">
              <a:hlinkClick r:id="rId8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13" name="Beşgen 12">
              <a:hlinkClick r:id="rId9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14" name="Beşgen 13">
              <a:hlinkClick r:id="rId10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15" name="Beşgen 14">
              <a:hlinkClick r:id="rId11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077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Konu 4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0" y="1602762"/>
            <a:ext cx="2137894" cy="5101065"/>
            <a:chOff x="399244" y="1585407"/>
            <a:chExt cx="2137894" cy="5101065"/>
          </a:xfrm>
        </p:grpSpPr>
        <p:sp>
          <p:nvSpPr>
            <p:cNvPr id="5" name="Beşgen 4">
              <a:hlinkClick r:id="rId2" action="ppaction://hlinksldjump"/>
            </p:cNvPr>
            <p:cNvSpPr/>
            <p:nvPr/>
          </p:nvSpPr>
          <p:spPr>
            <a:xfrm>
              <a:off x="399244" y="1585407"/>
              <a:ext cx="2137894" cy="696769"/>
            </a:xfrm>
            <a:prstGeom prst="homePlate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1</a:t>
              </a:r>
              <a:endParaRPr lang="tr-TR" dirty="0"/>
            </a:p>
          </p:txBody>
        </p:sp>
        <p:sp>
          <p:nvSpPr>
            <p:cNvPr id="6" name="Beşgen 5">
              <a:hlinkClick r:id="rId3" action="ppaction://hlinksldjump"/>
            </p:cNvPr>
            <p:cNvSpPr/>
            <p:nvPr/>
          </p:nvSpPr>
          <p:spPr>
            <a:xfrm>
              <a:off x="399244" y="2686481"/>
              <a:ext cx="2137894" cy="696769"/>
            </a:xfrm>
            <a:prstGeom prst="homePlat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2</a:t>
              </a:r>
              <a:endParaRPr lang="tr-TR" dirty="0"/>
            </a:p>
          </p:txBody>
        </p:sp>
        <p:sp>
          <p:nvSpPr>
            <p:cNvPr id="7" name="Beşgen 6">
              <a:hlinkClick r:id="rId4" action="ppaction://hlinksldjump"/>
            </p:cNvPr>
            <p:cNvSpPr/>
            <p:nvPr/>
          </p:nvSpPr>
          <p:spPr>
            <a:xfrm>
              <a:off x="399244" y="3787555"/>
              <a:ext cx="2137894" cy="696769"/>
            </a:xfrm>
            <a:prstGeom prst="homePlat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3</a:t>
              </a:r>
              <a:endParaRPr lang="tr-TR" dirty="0"/>
            </a:p>
          </p:txBody>
        </p:sp>
        <p:sp>
          <p:nvSpPr>
            <p:cNvPr id="8" name="Beşgen 7">
              <a:hlinkClick r:id="rId5" action="ppaction://hlinksldjump"/>
            </p:cNvPr>
            <p:cNvSpPr/>
            <p:nvPr/>
          </p:nvSpPr>
          <p:spPr>
            <a:xfrm>
              <a:off x="399244" y="5989703"/>
              <a:ext cx="2137894" cy="696769"/>
            </a:xfrm>
            <a:prstGeom prst="homePlat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5</a:t>
              </a:r>
              <a:endParaRPr lang="tr-TR" dirty="0"/>
            </a:p>
          </p:txBody>
        </p:sp>
        <p:sp>
          <p:nvSpPr>
            <p:cNvPr id="9" name="Beşgen 8">
              <a:hlinkClick r:id="rId6" action="ppaction://hlinksldjump"/>
            </p:cNvPr>
            <p:cNvSpPr/>
            <p:nvPr/>
          </p:nvSpPr>
          <p:spPr>
            <a:xfrm>
              <a:off x="399244" y="4888629"/>
              <a:ext cx="2137894" cy="696769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Konu 4</a:t>
              </a:r>
              <a:endParaRPr lang="tr-TR" dirty="0"/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791" y="2074014"/>
            <a:ext cx="9165453" cy="3876592"/>
            <a:chOff x="2663791" y="2074014"/>
            <a:chExt cx="9165453" cy="3876592"/>
          </a:xfrm>
        </p:grpSpPr>
        <p:sp>
          <p:nvSpPr>
            <p:cNvPr id="10" name="Dikdörtgen 9"/>
            <p:cNvSpPr/>
            <p:nvPr/>
          </p:nvSpPr>
          <p:spPr>
            <a:xfrm>
              <a:off x="2663791" y="3349672"/>
              <a:ext cx="2307454" cy="86026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Şekil 1 </a:t>
              </a:r>
              <a:endParaRPr lang="tr-TR" dirty="0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5739705" y="3349672"/>
              <a:ext cx="2421228" cy="860269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Şekil 2</a:t>
              </a:r>
              <a:endParaRPr lang="tr-TR" dirty="0"/>
            </a:p>
          </p:txBody>
        </p:sp>
        <p:sp>
          <p:nvSpPr>
            <p:cNvPr id="12" name="Gözyaşı Damlası 11"/>
            <p:cNvSpPr/>
            <p:nvPr/>
          </p:nvSpPr>
          <p:spPr>
            <a:xfrm>
              <a:off x="8957255" y="4905984"/>
              <a:ext cx="2871989" cy="1044622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Şekil 4</a:t>
              </a:r>
              <a:endParaRPr lang="tr-TR" dirty="0"/>
            </a:p>
          </p:txBody>
        </p:sp>
        <p:sp>
          <p:nvSpPr>
            <p:cNvPr id="14" name="Gözyaşı Damlası 13"/>
            <p:cNvSpPr/>
            <p:nvPr/>
          </p:nvSpPr>
          <p:spPr>
            <a:xfrm>
              <a:off x="8957255" y="2074014"/>
              <a:ext cx="2871989" cy="1044622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Şekil 3</a:t>
              </a:r>
              <a:endParaRPr lang="tr-TR" dirty="0"/>
            </a:p>
          </p:txBody>
        </p:sp>
        <p:cxnSp>
          <p:nvCxnSpPr>
            <p:cNvPr id="18" name="Düz Ok Bağlayıcısı 17"/>
            <p:cNvCxnSpPr>
              <a:stCxn id="10" idx="3"/>
              <a:endCxn id="11" idx="1"/>
            </p:cNvCxnSpPr>
            <p:nvPr/>
          </p:nvCxnSpPr>
          <p:spPr>
            <a:xfrm>
              <a:off x="4971245" y="3779807"/>
              <a:ext cx="7684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Dirsek Bağlayıcısı 21"/>
            <p:cNvCxnSpPr>
              <a:stCxn id="11" idx="3"/>
              <a:endCxn id="14" idx="4"/>
            </p:cNvCxnSpPr>
            <p:nvPr/>
          </p:nvCxnSpPr>
          <p:spPr>
            <a:xfrm flipV="1">
              <a:off x="8160933" y="2596325"/>
              <a:ext cx="796322" cy="1183482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Dirsek Bağlayıcısı 23"/>
            <p:cNvCxnSpPr>
              <a:stCxn id="11" idx="3"/>
              <a:endCxn id="12" idx="4"/>
            </p:cNvCxnSpPr>
            <p:nvPr/>
          </p:nvCxnSpPr>
          <p:spPr>
            <a:xfrm>
              <a:off x="8160933" y="3779807"/>
              <a:ext cx="796322" cy="164848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652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Past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TM02900688[[fn=Model]]</Template>
  <TotalTime>136</TotalTime>
  <Words>442</Words>
  <Application>Microsoft Office PowerPoint</Application>
  <PresentationFormat>Geniş ekran</PresentationFormat>
  <Paragraphs>148</Paragraphs>
  <Slides>11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Franklin Gothic Book</vt:lpstr>
      <vt:lpstr>Wingdings</vt:lpstr>
      <vt:lpstr>Wingdings 2</vt:lpstr>
      <vt:lpstr>HDOfficeLightV0</vt:lpstr>
      <vt:lpstr>Crop</vt:lpstr>
      <vt:lpstr>PowerPoint Sunusu</vt:lpstr>
      <vt:lpstr>KONU 1</vt:lpstr>
      <vt:lpstr>Konu 1 , Alt Başlık 1</vt:lpstr>
      <vt:lpstr>Konu 1 , Alt Başlık 2</vt:lpstr>
      <vt:lpstr>Konu 2</vt:lpstr>
      <vt:lpstr>Konu 2 , Alt Başlık 1</vt:lpstr>
      <vt:lpstr>Konu 3</vt:lpstr>
      <vt:lpstr>Konu 3, Alt Başlık 1</vt:lpstr>
      <vt:lpstr>Konu 4</vt:lpstr>
      <vt:lpstr>Konu 5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hale.feyzan.55@gmail.com</dc:creator>
  <cp:lastModifiedBy>hale.feyzan.55@gmail.com</cp:lastModifiedBy>
  <cp:revision>17</cp:revision>
  <dcterms:created xsi:type="dcterms:W3CDTF">2018-05-01T12:41:08Z</dcterms:created>
  <dcterms:modified xsi:type="dcterms:W3CDTF">2018-05-01T15:00:48Z</dcterms:modified>
</cp:coreProperties>
</file>