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1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9BC1F-0CF0-4541-A203-BCC2C2A0FA89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EB7A7-A073-4CAB-810A-6B9D9D4158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49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B60ECBE-A159-4924-B05D-68C7AFD431A8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21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DAF9-0316-4E51-920B-E175940AC805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5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0526-C83E-4106-A78C-D0BD86E2557A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15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C024-AE03-4B4E-974D-F6C08ADF75B1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9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E2B-9C62-451A-B871-367859D90B60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74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1C74-E0FA-49F0-AF78-95C3C07183E5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90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0E19-DE82-4D2E-A9A0-00DBCD9DE5AA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4819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5F37-F665-4A86-B0BD-5AACE7C42269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08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DDB0-AFA1-43FB-890D-17FBEAEB7936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6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72AA-C8BC-4927-95E0-E879DF66A334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516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F3BF-CF3D-484C-B425-FCCE9F0EC940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49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66D2005-6C9B-4732-AE71-27D77A30E4AC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90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KONU BAŞLIĞI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134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>
        <p:cut/>
      </p:transition>
    </mc:Choice>
    <mc:Fallback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1.sLAYT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tr-TR" sz="4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tr-TR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tr-TR" sz="4000" dirty="0" smtClean="0"/>
              </a:p>
              <a:p>
                <a:endParaRPr lang="tr-TR" sz="4000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4363-33D2-42CC-AE93-78137D5A865B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26" name="Altbilgi Yer Tutucusu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10922923" y="3919449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5" name="Oval 4">
            <a:hlinkClick r:id="rId4" action="ppaction://hlinksldjump"/>
          </p:cNvPr>
          <p:cNvSpPr/>
          <p:nvPr/>
        </p:nvSpPr>
        <p:spPr>
          <a:xfrm>
            <a:off x="10922923" y="5552897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6" name="Oval 5">
            <a:hlinkClick r:id="rId5" action="ppaction://hlinksldjump"/>
          </p:cNvPr>
          <p:cNvSpPr/>
          <p:nvPr/>
        </p:nvSpPr>
        <p:spPr>
          <a:xfrm>
            <a:off x="10922923" y="4736173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4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7" name="Oval 6">
            <a:hlinkClick r:id="rId6" action="ppaction://hlinksldjump"/>
          </p:cNvPr>
          <p:cNvSpPr/>
          <p:nvPr/>
        </p:nvSpPr>
        <p:spPr>
          <a:xfrm>
            <a:off x="10922923" y="3102725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2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8" name="Oval 7">
            <a:hlinkClick r:id="rId6" action="ppaction://hlinksldjump"/>
          </p:cNvPr>
          <p:cNvSpPr/>
          <p:nvPr/>
        </p:nvSpPr>
        <p:spPr>
          <a:xfrm>
            <a:off x="10922923" y="2286000"/>
            <a:ext cx="1147156" cy="5403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1.slayt</a:t>
            </a:r>
            <a:endParaRPr lang="tr-TR" dirty="0"/>
          </a:p>
        </p:txBody>
      </p:sp>
      <p:sp>
        <p:nvSpPr>
          <p:cNvPr id="22" name="Komut Düğmesi: Geri veya Önceki 21">
            <a:hlinkClick r:id="" action="ppaction://hlinkshowjump?jump=previousslide" highlightClick="1"/>
          </p:cNvPr>
          <p:cNvSpPr/>
          <p:nvPr/>
        </p:nvSpPr>
        <p:spPr>
          <a:xfrm>
            <a:off x="5209561" y="6318000"/>
            <a:ext cx="720000" cy="54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Komut Düğmesi: İleri veya Sonraki 23">
            <a:hlinkClick r:id="" action="ppaction://hlinkshowjump?jump=nextslide" highlightClick="1"/>
          </p:cNvPr>
          <p:cNvSpPr/>
          <p:nvPr/>
        </p:nvSpPr>
        <p:spPr>
          <a:xfrm>
            <a:off x="6468283" y="6318000"/>
            <a:ext cx="720000" cy="54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Metin kutusu 24"/>
          <p:cNvSpPr txBox="1"/>
          <p:nvPr/>
        </p:nvSpPr>
        <p:spPr>
          <a:xfrm>
            <a:off x="3395782" y="265111"/>
            <a:ext cx="4347557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Deneme metin kutusu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59189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>
        <p:cut/>
      </p:transition>
    </mc:Choice>
    <mc:Fallback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2.SLAYT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quick brown fox</a:t>
            </a:r>
            <a:r>
              <a:rPr lang="tr-TR" dirty="0" smtClean="0"/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/>
              <a:t> jumps over the lazy dog.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13" name="Veri Yer Tutucusu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46CA-B07F-46BC-9782-A78B32F72392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10922923" y="3919449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10922923" y="5552897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6" name="Oval 5">
            <a:hlinkClick r:id="rId4" action="ppaction://hlinksldjump"/>
          </p:cNvPr>
          <p:cNvSpPr/>
          <p:nvPr/>
        </p:nvSpPr>
        <p:spPr>
          <a:xfrm>
            <a:off x="10922923" y="4736173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4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7" name="Oval 6">
            <a:hlinkClick r:id="rId5" action="ppaction://hlinksldjump"/>
          </p:cNvPr>
          <p:cNvSpPr/>
          <p:nvPr/>
        </p:nvSpPr>
        <p:spPr>
          <a:xfrm>
            <a:off x="10922923" y="3102725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2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8" name="Oval 7">
            <a:hlinkClick r:id="rId5" action="ppaction://hlinksldjump"/>
          </p:cNvPr>
          <p:cNvSpPr/>
          <p:nvPr/>
        </p:nvSpPr>
        <p:spPr>
          <a:xfrm>
            <a:off x="10922923" y="2286000"/>
            <a:ext cx="1147156" cy="5403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1.slayt</a:t>
            </a:r>
            <a:endParaRPr lang="tr-TR" dirty="0"/>
          </a:p>
        </p:txBody>
      </p:sp>
      <p:sp>
        <p:nvSpPr>
          <p:cNvPr id="9" name="Komut Düğmesi: Geri veya Önceki 8">
            <a:hlinkClick r:id="" action="ppaction://hlinkshowjump?jump=previousslide" highlightClick="1"/>
          </p:cNvPr>
          <p:cNvSpPr/>
          <p:nvPr/>
        </p:nvSpPr>
        <p:spPr>
          <a:xfrm>
            <a:off x="5209561" y="6318000"/>
            <a:ext cx="720000" cy="54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Komut Düğmesi: İleri veya Sonraki 9">
            <a:hlinkClick r:id="" action="ppaction://hlinkshowjump?jump=nextslide" highlightClick="1"/>
          </p:cNvPr>
          <p:cNvSpPr/>
          <p:nvPr/>
        </p:nvSpPr>
        <p:spPr>
          <a:xfrm>
            <a:off x="6468283" y="6318000"/>
            <a:ext cx="720000" cy="54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162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3.SLAYT</a:t>
            </a:r>
            <a:endParaRPr lang="tr-TR" dirty="0"/>
          </a:p>
        </p:txBody>
      </p:sp>
      <p:sp>
        <p:nvSpPr>
          <p:cNvPr id="13" name="Veri Yer Tutucusu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D56C-CBFE-46C8-BBFD-F2B1100D5513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10922923" y="3919449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10922923" y="5552897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6" name="Oval 5">
            <a:hlinkClick r:id="rId4" action="ppaction://hlinksldjump"/>
          </p:cNvPr>
          <p:cNvSpPr/>
          <p:nvPr/>
        </p:nvSpPr>
        <p:spPr>
          <a:xfrm>
            <a:off x="10922923" y="4736173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4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7" name="Oval 6">
            <a:hlinkClick r:id="rId5" action="ppaction://hlinksldjump"/>
          </p:cNvPr>
          <p:cNvSpPr/>
          <p:nvPr/>
        </p:nvSpPr>
        <p:spPr>
          <a:xfrm>
            <a:off x="10922923" y="3102725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2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8" name="Oval 7">
            <a:hlinkClick r:id="rId5" action="ppaction://hlinksldjump"/>
          </p:cNvPr>
          <p:cNvSpPr/>
          <p:nvPr/>
        </p:nvSpPr>
        <p:spPr>
          <a:xfrm>
            <a:off x="10922923" y="2286000"/>
            <a:ext cx="1147156" cy="5403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1.slayt</a:t>
            </a:r>
            <a:endParaRPr lang="tr-TR" dirty="0"/>
          </a:p>
        </p:txBody>
      </p:sp>
      <p:sp>
        <p:nvSpPr>
          <p:cNvPr id="9" name="Komut Düğmesi: Geri veya Önceki 8">
            <a:hlinkClick r:id="" action="ppaction://hlinkshowjump?jump=previousslide" highlightClick="1"/>
          </p:cNvPr>
          <p:cNvSpPr/>
          <p:nvPr/>
        </p:nvSpPr>
        <p:spPr>
          <a:xfrm>
            <a:off x="5209561" y="6318000"/>
            <a:ext cx="720000" cy="54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Komut Düğmesi: İleri veya Sonraki 9">
            <a:hlinkClick r:id="" action="ppaction://hlinkshowjump?jump=nextslide" highlightClick="1"/>
          </p:cNvPr>
          <p:cNvSpPr/>
          <p:nvPr/>
        </p:nvSpPr>
        <p:spPr>
          <a:xfrm>
            <a:off x="6468283" y="6318000"/>
            <a:ext cx="720000" cy="54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İçerik Yer Tutucusu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703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4.SLAYT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Veri Yer Tutucusu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B084-FDBD-4B84-B54C-F8E152DA52A0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10922923" y="3919449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10922923" y="5552897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6" name="Oval 5">
            <a:hlinkClick r:id="rId4" action="ppaction://hlinksldjump"/>
          </p:cNvPr>
          <p:cNvSpPr/>
          <p:nvPr/>
        </p:nvSpPr>
        <p:spPr>
          <a:xfrm>
            <a:off x="10922923" y="4736173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4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7" name="Oval 6">
            <a:hlinkClick r:id="rId5" action="ppaction://hlinksldjump"/>
          </p:cNvPr>
          <p:cNvSpPr/>
          <p:nvPr/>
        </p:nvSpPr>
        <p:spPr>
          <a:xfrm>
            <a:off x="10922923" y="3102725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2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8" name="Oval 7">
            <a:hlinkClick r:id="rId5" action="ppaction://hlinksldjump"/>
          </p:cNvPr>
          <p:cNvSpPr/>
          <p:nvPr/>
        </p:nvSpPr>
        <p:spPr>
          <a:xfrm>
            <a:off x="10922923" y="2286000"/>
            <a:ext cx="1147156" cy="5403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1.slayt</a:t>
            </a:r>
            <a:endParaRPr lang="tr-TR" dirty="0"/>
          </a:p>
        </p:txBody>
      </p:sp>
      <p:sp>
        <p:nvSpPr>
          <p:cNvPr id="9" name="Komut Düğmesi: Geri veya Önceki 8">
            <a:hlinkClick r:id="" action="ppaction://hlinkshowjump?jump=previousslide" highlightClick="1"/>
          </p:cNvPr>
          <p:cNvSpPr/>
          <p:nvPr/>
        </p:nvSpPr>
        <p:spPr>
          <a:xfrm>
            <a:off x="5209561" y="6318000"/>
            <a:ext cx="720000" cy="54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Komut Düğmesi: İleri veya Sonraki 9">
            <a:hlinkClick r:id="" action="ppaction://hlinkshowjump?jump=nextslide" highlightClick="1"/>
          </p:cNvPr>
          <p:cNvSpPr/>
          <p:nvPr/>
        </p:nvSpPr>
        <p:spPr>
          <a:xfrm>
            <a:off x="6468283" y="6318000"/>
            <a:ext cx="720000" cy="54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3994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5.SLAYT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Veri Yer Tutucusu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E197-3FE2-4EE9-9D38-CA3E9E448EDC}" type="datetime1">
              <a:rPr lang="en-US" smtClean="0"/>
              <a:t>3/15/2018</a:t>
            </a:fld>
            <a:endParaRPr lang="en-US" dirty="0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BAE</a:t>
            </a:r>
            <a:endParaRPr lang="en-US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10922923" y="3919449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10922923" y="5552897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6" name="Oval 5">
            <a:hlinkClick r:id="rId4" action="ppaction://hlinksldjump"/>
          </p:cNvPr>
          <p:cNvSpPr/>
          <p:nvPr/>
        </p:nvSpPr>
        <p:spPr>
          <a:xfrm>
            <a:off x="10922923" y="4736173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4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7" name="Oval 6">
            <a:hlinkClick r:id="rId5" action="ppaction://hlinksldjump"/>
          </p:cNvPr>
          <p:cNvSpPr/>
          <p:nvPr/>
        </p:nvSpPr>
        <p:spPr>
          <a:xfrm>
            <a:off x="10922923" y="3102725"/>
            <a:ext cx="1147156" cy="54032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2</a:t>
            </a:r>
            <a:r>
              <a:rPr lang="tr-TR" dirty="0" smtClean="0"/>
              <a:t>.slayt</a:t>
            </a:r>
            <a:endParaRPr lang="tr-TR" dirty="0"/>
          </a:p>
        </p:txBody>
      </p:sp>
      <p:sp>
        <p:nvSpPr>
          <p:cNvPr id="8" name="Oval 7">
            <a:hlinkClick r:id="rId5" action="ppaction://hlinksldjump"/>
          </p:cNvPr>
          <p:cNvSpPr/>
          <p:nvPr/>
        </p:nvSpPr>
        <p:spPr>
          <a:xfrm>
            <a:off x="10922923" y="2286000"/>
            <a:ext cx="1147156" cy="5403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1.slayt</a:t>
            </a:r>
            <a:endParaRPr lang="tr-TR" dirty="0"/>
          </a:p>
        </p:txBody>
      </p:sp>
      <p:sp>
        <p:nvSpPr>
          <p:cNvPr id="9" name="Komut Düğmesi: Geri veya Önceki 8">
            <a:hlinkClick r:id="" action="ppaction://hlinkshowjump?jump=previousslide" highlightClick="1"/>
          </p:cNvPr>
          <p:cNvSpPr/>
          <p:nvPr/>
        </p:nvSpPr>
        <p:spPr>
          <a:xfrm>
            <a:off x="5209561" y="6318000"/>
            <a:ext cx="720000" cy="540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Komut Düğmesi: İleri veya Sonraki 9">
            <a:hlinkClick r:id="" action="ppaction://hlinkshowjump?jump=nextslide" highlightClick="1"/>
          </p:cNvPr>
          <p:cNvSpPr/>
          <p:nvPr/>
        </p:nvSpPr>
        <p:spPr>
          <a:xfrm>
            <a:off x="6468283" y="6318000"/>
            <a:ext cx="720000" cy="54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91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105</TotalTime>
  <Words>61</Words>
  <Application>Microsoft Office PowerPoint</Application>
  <PresentationFormat>Geniş ekran</PresentationFormat>
  <Paragraphs>49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Calibri</vt:lpstr>
      <vt:lpstr>Cambria Math</vt:lpstr>
      <vt:lpstr>Times New Roman</vt:lpstr>
      <vt:lpstr>Tw Cen MT</vt:lpstr>
      <vt:lpstr>Tw Cen MT Condensed</vt:lpstr>
      <vt:lpstr>Wingdings 3</vt:lpstr>
      <vt:lpstr>Entegral</vt:lpstr>
      <vt:lpstr>KONU BAŞLIĞI</vt:lpstr>
      <vt:lpstr>1.sLAYT</vt:lpstr>
      <vt:lpstr>2.SLAYT</vt:lpstr>
      <vt:lpstr>3.SLAYT</vt:lpstr>
      <vt:lpstr>4.SLAYT</vt:lpstr>
      <vt:lpstr>5.SLAYT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 BAŞLIĞI</dc:title>
  <dc:creator>EGITIM_LAB_1</dc:creator>
  <cp:lastModifiedBy>EGITIM_LAB_1</cp:lastModifiedBy>
  <cp:revision>8</cp:revision>
  <dcterms:created xsi:type="dcterms:W3CDTF">2018-03-15T06:30:16Z</dcterms:created>
  <dcterms:modified xsi:type="dcterms:W3CDTF">2018-03-15T08:16:15Z</dcterms:modified>
</cp:coreProperties>
</file>