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2F26AA-6C50-43C3-A2F0-3E21BF280E9E}" type="doc">
      <dgm:prSet loTypeId="urn:microsoft.com/office/officeart/2005/8/layout/process4" loCatId="list" qsTypeId="urn:microsoft.com/office/officeart/2005/8/quickstyle/3d4" qsCatId="3D" csTypeId="urn:microsoft.com/office/officeart/2005/8/colors/accent1_3" csCatId="accent1" phldr="1"/>
      <dgm:spPr/>
      <dgm:t>
        <a:bodyPr/>
        <a:lstStyle/>
        <a:p>
          <a:endParaRPr lang="tr-TR"/>
        </a:p>
      </dgm:t>
    </dgm:pt>
    <dgm:pt modelId="{4E9884F3-5869-4345-8433-081EDE7EEEA1}">
      <dgm:prSet phldrT="[Metin]" phldr="1"/>
      <dgm:spPr/>
      <dgm:t>
        <a:bodyPr/>
        <a:lstStyle/>
        <a:p>
          <a:endParaRPr lang="tr-TR"/>
        </a:p>
      </dgm:t>
    </dgm:pt>
    <dgm:pt modelId="{544FB81B-8A77-4F9C-BD12-8158242F12C7}" type="parTrans" cxnId="{5C5585BA-2638-4DB4-8784-80B1A482FA83}">
      <dgm:prSet/>
      <dgm:spPr/>
      <dgm:t>
        <a:bodyPr/>
        <a:lstStyle/>
        <a:p>
          <a:endParaRPr lang="tr-TR"/>
        </a:p>
      </dgm:t>
    </dgm:pt>
    <dgm:pt modelId="{65DB3065-B043-4DBE-87E1-920CB50F8A45}" type="sibTrans" cxnId="{5C5585BA-2638-4DB4-8784-80B1A482FA83}">
      <dgm:prSet/>
      <dgm:spPr/>
      <dgm:t>
        <a:bodyPr/>
        <a:lstStyle/>
        <a:p>
          <a:endParaRPr lang="tr-TR"/>
        </a:p>
      </dgm:t>
    </dgm:pt>
    <dgm:pt modelId="{399BE449-2D0C-4B49-B731-92C5A57F9790}">
      <dgm:prSet phldrT="[Metin]"/>
      <dgm:spPr/>
      <dgm:t>
        <a:bodyPr/>
        <a:lstStyle/>
        <a:p>
          <a:endParaRPr lang="tr-TR" dirty="0"/>
        </a:p>
      </dgm:t>
    </dgm:pt>
    <dgm:pt modelId="{53B9309A-D533-49C1-AD77-FCA7D9858224}" type="parTrans" cxnId="{B89AC832-D20D-4BAE-B95E-5C3F0EFEEDF3}">
      <dgm:prSet/>
      <dgm:spPr/>
      <dgm:t>
        <a:bodyPr/>
        <a:lstStyle/>
        <a:p>
          <a:endParaRPr lang="tr-TR"/>
        </a:p>
      </dgm:t>
    </dgm:pt>
    <dgm:pt modelId="{3D4FF874-ACAB-45B4-ADFB-9A287989FF1D}" type="sibTrans" cxnId="{B89AC832-D20D-4BAE-B95E-5C3F0EFEEDF3}">
      <dgm:prSet/>
      <dgm:spPr/>
      <dgm:t>
        <a:bodyPr/>
        <a:lstStyle/>
        <a:p>
          <a:endParaRPr lang="tr-TR"/>
        </a:p>
      </dgm:t>
    </dgm:pt>
    <dgm:pt modelId="{778B72DE-F2DC-4C2F-B9C8-F545D3D0E275}">
      <dgm:prSet phldrT="[Metin]" phldr="1"/>
      <dgm:spPr/>
      <dgm:t>
        <a:bodyPr/>
        <a:lstStyle/>
        <a:p>
          <a:endParaRPr lang="tr-TR"/>
        </a:p>
      </dgm:t>
    </dgm:pt>
    <dgm:pt modelId="{3A553902-59F1-42EB-91D0-DBFDAE91C0A1}" type="parTrans" cxnId="{0938A572-2E0D-4053-A14B-86940C4D1ED7}">
      <dgm:prSet/>
      <dgm:spPr/>
      <dgm:t>
        <a:bodyPr/>
        <a:lstStyle/>
        <a:p>
          <a:endParaRPr lang="tr-TR"/>
        </a:p>
      </dgm:t>
    </dgm:pt>
    <dgm:pt modelId="{38DF622E-1BBA-458C-90E0-B7B0381DD1AA}" type="sibTrans" cxnId="{0938A572-2E0D-4053-A14B-86940C4D1ED7}">
      <dgm:prSet/>
      <dgm:spPr/>
      <dgm:t>
        <a:bodyPr/>
        <a:lstStyle/>
        <a:p>
          <a:endParaRPr lang="tr-TR"/>
        </a:p>
      </dgm:t>
    </dgm:pt>
    <dgm:pt modelId="{B63798E8-016C-4BDE-B2AE-E23F407946D7}">
      <dgm:prSet phldrT="[Metin]" phldr="1"/>
      <dgm:spPr/>
      <dgm:t>
        <a:bodyPr/>
        <a:lstStyle/>
        <a:p>
          <a:endParaRPr lang="tr-TR"/>
        </a:p>
      </dgm:t>
    </dgm:pt>
    <dgm:pt modelId="{CB49F4AB-200F-42A1-8A07-F6C7BF5FEFEB}" type="parTrans" cxnId="{EA0044A0-21A7-4274-909F-1847A3391240}">
      <dgm:prSet/>
      <dgm:spPr/>
      <dgm:t>
        <a:bodyPr/>
        <a:lstStyle/>
        <a:p>
          <a:endParaRPr lang="tr-TR"/>
        </a:p>
      </dgm:t>
    </dgm:pt>
    <dgm:pt modelId="{55BCCB6C-FF2D-41FC-A966-66E81A0DECA1}" type="sibTrans" cxnId="{EA0044A0-21A7-4274-909F-1847A3391240}">
      <dgm:prSet/>
      <dgm:spPr/>
      <dgm:t>
        <a:bodyPr/>
        <a:lstStyle/>
        <a:p>
          <a:endParaRPr lang="tr-TR"/>
        </a:p>
      </dgm:t>
    </dgm:pt>
    <dgm:pt modelId="{0F25FFFF-0C09-4162-8A29-2304EF68D681}">
      <dgm:prSet phldrT="[Metin]" phldr="1"/>
      <dgm:spPr/>
      <dgm:t>
        <a:bodyPr/>
        <a:lstStyle/>
        <a:p>
          <a:endParaRPr lang="tr-TR"/>
        </a:p>
      </dgm:t>
    </dgm:pt>
    <dgm:pt modelId="{17249831-5B41-4FDD-A411-C381161AD115}" type="parTrans" cxnId="{4E21F989-9EB7-4106-834B-1418FD69662A}">
      <dgm:prSet/>
      <dgm:spPr/>
      <dgm:t>
        <a:bodyPr/>
        <a:lstStyle/>
        <a:p>
          <a:endParaRPr lang="tr-TR"/>
        </a:p>
      </dgm:t>
    </dgm:pt>
    <dgm:pt modelId="{C5CA76CB-2501-431B-A075-7EA11295D687}" type="sibTrans" cxnId="{4E21F989-9EB7-4106-834B-1418FD69662A}">
      <dgm:prSet/>
      <dgm:spPr/>
      <dgm:t>
        <a:bodyPr/>
        <a:lstStyle/>
        <a:p>
          <a:endParaRPr lang="tr-TR"/>
        </a:p>
      </dgm:t>
    </dgm:pt>
    <dgm:pt modelId="{5CF95454-CEA4-4927-B0E1-3149272EA1D6}">
      <dgm:prSet phldrT="[Metin]" phldr="1"/>
      <dgm:spPr/>
      <dgm:t>
        <a:bodyPr/>
        <a:lstStyle/>
        <a:p>
          <a:endParaRPr lang="tr-TR"/>
        </a:p>
      </dgm:t>
    </dgm:pt>
    <dgm:pt modelId="{637F3334-518E-4269-B080-02575D3F94A9}" type="parTrans" cxnId="{6DD258C3-C22E-4E8D-AB43-CCCF64AF3666}">
      <dgm:prSet/>
      <dgm:spPr/>
      <dgm:t>
        <a:bodyPr/>
        <a:lstStyle/>
        <a:p>
          <a:endParaRPr lang="tr-TR"/>
        </a:p>
      </dgm:t>
    </dgm:pt>
    <dgm:pt modelId="{7BC6EE50-1D67-4115-A0A7-DBE65032BA2F}" type="sibTrans" cxnId="{6DD258C3-C22E-4E8D-AB43-CCCF64AF3666}">
      <dgm:prSet/>
      <dgm:spPr/>
      <dgm:t>
        <a:bodyPr/>
        <a:lstStyle/>
        <a:p>
          <a:endParaRPr lang="tr-TR"/>
        </a:p>
      </dgm:t>
    </dgm:pt>
    <dgm:pt modelId="{BF2B5AF3-9C9D-48A4-B1A0-972E7ACD9C86}">
      <dgm:prSet phldrT="[Metin]" phldr="1"/>
      <dgm:spPr/>
      <dgm:t>
        <a:bodyPr/>
        <a:lstStyle/>
        <a:p>
          <a:endParaRPr lang="tr-TR"/>
        </a:p>
      </dgm:t>
    </dgm:pt>
    <dgm:pt modelId="{55515389-C8B3-4D54-AF2F-332E4AB2D7AE}" type="parTrans" cxnId="{8487AA4D-0570-4610-AB3B-7FA7D266E328}">
      <dgm:prSet/>
      <dgm:spPr/>
      <dgm:t>
        <a:bodyPr/>
        <a:lstStyle/>
        <a:p>
          <a:endParaRPr lang="tr-TR"/>
        </a:p>
      </dgm:t>
    </dgm:pt>
    <dgm:pt modelId="{AB769E8B-9C7A-4511-A340-4C21E75C2D83}" type="sibTrans" cxnId="{8487AA4D-0570-4610-AB3B-7FA7D266E328}">
      <dgm:prSet/>
      <dgm:spPr/>
      <dgm:t>
        <a:bodyPr/>
        <a:lstStyle/>
        <a:p>
          <a:endParaRPr lang="tr-TR"/>
        </a:p>
      </dgm:t>
    </dgm:pt>
    <dgm:pt modelId="{8FC72587-E3FF-442D-A92D-2C4EC9D2D34F}">
      <dgm:prSet phldrT="[Metin]" phldr="1"/>
      <dgm:spPr/>
      <dgm:t>
        <a:bodyPr/>
        <a:lstStyle/>
        <a:p>
          <a:endParaRPr lang="tr-TR"/>
        </a:p>
      </dgm:t>
    </dgm:pt>
    <dgm:pt modelId="{32D367B6-A75B-4DB4-88CD-9EE4810E9A70}" type="parTrans" cxnId="{DE92122E-F315-4B2D-9CE0-CBBCEFC72423}">
      <dgm:prSet/>
      <dgm:spPr/>
      <dgm:t>
        <a:bodyPr/>
        <a:lstStyle/>
        <a:p>
          <a:endParaRPr lang="tr-TR"/>
        </a:p>
      </dgm:t>
    </dgm:pt>
    <dgm:pt modelId="{2966967C-00F1-4BDF-A87B-36AB899E3B2B}" type="sibTrans" cxnId="{DE92122E-F315-4B2D-9CE0-CBBCEFC72423}">
      <dgm:prSet/>
      <dgm:spPr/>
      <dgm:t>
        <a:bodyPr/>
        <a:lstStyle/>
        <a:p>
          <a:endParaRPr lang="tr-TR"/>
        </a:p>
      </dgm:t>
    </dgm:pt>
    <dgm:pt modelId="{6A9A1C7F-2A1F-4F49-896C-7A58BD56BA13}">
      <dgm:prSet phldrT="[Metin]" phldr="1"/>
      <dgm:spPr/>
      <dgm:t>
        <a:bodyPr/>
        <a:lstStyle/>
        <a:p>
          <a:endParaRPr lang="tr-TR"/>
        </a:p>
      </dgm:t>
    </dgm:pt>
    <dgm:pt modelId="{DC45C292-681A-4B3A-8675-65F87E8C4DDA}" type="parTrans" cxnId="{0DCABA6B-572F-456A-AAAE-54AD995A1054}">
      <dgm:prSet/>
      <dgm:spPr/>
      <dgm:t>
        <a:bodyPr/>
        <a:lstStyle/>
        <a:p>
          <a:endParaRPr lang="tr-TR"/>
        </a:p>
      </dgm:t>
    </dgm:pt>
    <dgm:pt modelId="{843E3328-6F77-4EF0-BA24-865405F6C3F6}" type="sibTrans" cxnId="{0DCABA6B-572F-456A-AAAE-54AD995A1054}">
      <dgm:prSet/>
      <dgm:spPr/>
      <dgm:t>
        <a:bodyPr/>
        <a:lstStyle/>
        <a:p>
          <a:endParaRPr lang="tr-TR"/>
        </a:p>
      </dgm:t>
    </dgm:pt>
    <dgm:pt modelId="{41A041EB-5C7A-4E85-9AB0-B7EA6573A1B5}" type="pres">
      <dgm:prSet presAssocID="{9D2F26AA-6C50-43C3-A2F0-3E21BF280E9E}" presName="Name0" presStyleCnt="0">
        <dgm:presLayoutVars>
          <dgm:dir/>
          <dgm:animLvl val="lvl"/>
          <dgm:resizeHandles val="exact"/>
        </dgm:presLayoutVars>
      </dgm:prSet>
      <dgm:spPr/>
    </dgm:pt>
    <dgm:pt modelId="{4E21E7B5-B416-48B4-AA06-2BAE2CB08140}" type="pres">
      <dgm:prSet presAssocID="{BF2B5AF3-9C9D-48A4-B1A0-972E7ACD9C86}" presName="boxAndChildren" presStyleCnt="0"/>
      <dgm:spPr/>
    </dgm:pt>
    <dgm:pt modelId="{D10E0508-94D8-4824-BD8B-96C8E09E1AE9}" type="pres">
      <dgm:prSet presAssocID="{BF2B5AF3-9C9D-48A4-B1A0-972E7ACD9C86}" presName="parentTextBox" presStyleLbl="node1" presStyleIdx="0" presStyleCnt="3"/>
      <dgm:spPr/>
    </dgm:pt>
    <dgm:pt modelId="{014D00C0-A4E8-49CA-9949-DDA167778370}" type="pres">
      <dgm:prSet presAssocID="{BF2B5AF3-9C9D-48A4-B1A0-972E7ACD9C86}" presName="entireBox" presStyleLbl="node1" presStyleIdx="0" presStyleCnt="3"/>
      <dgm:spPr/>
    </dgm:pt>
    <dgm:pt modelId="{30680B47-7EBA-4D97-8CDE-CDD2423EFD06}" type="pres">
      <dgm:prSet presAssocID="{BF2B5AF3-9C9D-48A4-B1A0-972E7ACD9C86}" presName="descendantBox" presStyleCnt="0"/>
      <dgm:spPr/>
    </dgm:pt>
    <dgm:pt modelId="{57649DF0-DF4C-4C87-B142-7E73F99201A7}" type="pres">
      <dgm:prSet presAssocID="{8FC72587-E3FF-442D-A92D-2C4EC9D2D34F}" presName="childTextBox" presStyleLbl="fgAccFollowNode1" presStyleIdx="0" presStyleCnt="6">
        <dgm:presLayoutVars>
          <dgm:bulletEnabled val="1"/>
        </dgm:presLayoutVars>
      </dgm:prSet>
      <dgm:spPr/>
    </dgm:pt>
    <dgm:pt modelId="{79906F3C-6915-4234-BCE2-B7CA90822C3D}" type="pres">
      <dgm:prSet presAssocID="{6A9A1C7F-2A1F-4F49-896C-7A58BD56BA13}" presName="childTextBox" presStyleLbl="fgAccFollowNode1" presStyleIdx="1" presStyleCnt="6">
        <dgm:presLayoutVars>
          <dgm:bulletEnabled val="1"/>
        </dgm:presLayoutVars>
      </dgm:prSet>
      <dgm:spPr/>
    </dgm:pt>
    <dgm:pt modelId="{E0DBD0B2-ACAA-464D-A6AB-EBD11A739F2E}" type="pres">
      <dgm:prSet presAssocID="{55BCCB6C-FF2D-41FC-A966-66E81A0DECA1}" presName="sp" presStyleCnt="0"/>
      <dgm:spPr/>
    </dgm:pt>
    <dgm:pt modelId="{A5168477-54DD-44A7-83B2-40A71CDAC895}" type="pres">
      <dgm:prSet presAssocID="{B63798E8-016C-4BDE-B2AE-E23F407946D7}" presName="arrowAndChildren" presStyleCnt="0"/>
      <dgm:spPr/>
    </dgm:pt>
    <dgm:pt modelId="{E5E541B1-E60A-4A4E-8209-3B99BD1C47D5}" type="pres">
      <dgm:prSet presAssocID="{B63798E8-016C-4BDE-B2AE-E23F407946D7}" presName="parentTextArrow" presStyleLbl="node1" presStyleIdx="0" presStyleCnt="3"/>
      <dgm:spPr/>
    </dgm:pt>
    <dgm:pt modelId="{0437B44F-5681-4449-A5BA-7C371E30DDC7}" type="pres">
      <dgm:prSet presAssocID="{B63798E8-016C-4BDE-B2AE-E23F407946D7}" presName="arrow" presStyleLbl="node1" presStyleIdx="1" presStyleCnt="3"/>
      <dgm:spPr/>
    </dgm:pt>
    <dgm:pt modelId="{EBE567F5-1C6D-43EA-9679-DEBD5EE0B4CF}" type="pres">
      <dgm:prSet presAssocID="{B63798E8-016C-4BDE-B2AE-E23F407946D7}" presName="descendantArrow" presStyleCnt="0"/>
      <dgm:spPr/>
    </dgm:pt>
    <dgm:pt modelId="{F71A1F3C-385C-4EAF-8E1B-8A5D764B0524}" type="pres">
      <dgm:prSet presAssocID="{0F25FFFF-0C09-4162-8A29-2304EF68D681}" presName="childTextArrow" presStyleLbl="fgAccFollowNode1" presStyleIdx="2" presStyleCnt="6">
        <dgm:presLayoutVars>
          <dgm:bulletEnabled val="1"/>
        </dgm:presLayoutVars>
      </dgm:prSet>
      <dgm:spPr/>
    </dgm:pt>
    <dgm:pt modelId="{7159D22B-3E8D-44E8-AB95-1700A2E5AEA9}" type="pres">
      <dgm:prSet presAssocID="{5CF95454-CEA4-4927-B0E1-3149272EA1D6}" presName="childTextArrow" presStyleLbl="fgAccFollowNode1" presStyleIdx="3" presStyleCnt="6">
        <dgm:presLayoutVars>
          <dgm:bulletEnabled val="1"/>
        </dgm:presLayoutVars>
      </dgm:prSet>
      <dgm:spPr/>
    </dgm:pt>
    <dgm:pt modelId="{C96D3DE1-CA2E-4B01-9654-BED53789A82A}" type="pres">
      <dgm:prSet presAssocID="{65DB3065-B043-4DBE-87E1-920CB50F8A45}" presName="sp" presStyleCnt="0"/>
      <dgm:spPr/>
    </dgm:pt>
    <dgm:pt modelId="{ACA84796-D32F-4EA3-8DCB-2E0A11B3ACEA}" type="pres">
      <dgm:prSet presAssocID="{4E9884F3-5869-4345-8433-081EDE7EEEA1}" presName="arrowAndChildren" presStyleCnt="0"/>
      <dgm:spPr/>
    </dgm:pt>
    <dgm:pt modelId="{3DC94FA4-B4BF-4B4D-A796-21761C7B7685}" type="pres">
      <dgm:prSet presAssocID="{4E9884F3-5869-4345-8433-081EDE7EEEA1}" presName="parentTextArrow" presStyleLbl="node1" presStyleIdx="1" presStyleCnt="3"/>
      <dgm:spPr/>
    </dgm:pt>
    <dgm:pt modelId="{501FBECE-1883-4A75-9B34-0610827A4360}" type="pres">
      <dgm:prSet presAssocID="{4E9884F3-5869-4345-8433-081EDE7EEEA1}" presName="arrow" presStyleLbl="node1" presStyleIdx="2" presStyleCnt="3"/>
      <dgm:spPr/>
    </dgm:pt>
    <dgm:pt modelId="{4A866D2E-43BD-4A3F-9591-39D4F144287E}" type="pres">
      <dgm:prSet presAssocID="{4E9884F3-5869-4345-8433-081EDE7EEEA1}" presName="descendantArrow" presStyleCnt="0"/>
      <dgm:spPr/>
    </dgm:pt>
    <dgm:pt modelId="{4E751872-82A4-4AFE-882F-E2B442DF0B15}" type="pres">
      <dgm:prSet presAssocID="{399BE449-2D0C-4B49-B731-92C5A57F9790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C0D44B2-3387-4E57-8DB2-7BFEB05E5F28}" type="pres">
      <dgm:prSet presAssocID="{778B72DE-F2DC-4C2F-B9C8-F545D3D0E275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DB163705-E32A-4B86-858B-B8DA0D80499C}" type="presOf" srcId="{0F25FFFF-0C09-4162-8A29-2304EF68D681}" destId="{F71A1F3C-385C-4EAF-8E1B-8A5D764B0524}" srcOrd="0" destOrd="0" presId="urn:microsoft.com/office/officeart/2005/8/layout/process4"/>
    <dgm:cxn modelId="{AABA9D24-3269-4C3C-8451-C3AA6992271C}" type="presOf" srcId="{BF2B5AF3-9C9D-48A4-B1A0-972E7ACD9C86}" destId="{D10E0508-94D8-4824-BD8B-96C8E09E1AE9}" srcOrd="0" destOrd="0" presId="urn:microsoft.com/office/officeart/2005/8/layout/process4"/>
    <dgm:cxn modelId="{E4FC9103-4293-4204-AACD-C733E3FDF7D4}" type="presOf" srcId="{4E9884F3-5869-4345-8433-081EDE7EEEA1}" destId="{501FBECE-1883-4A75-9B34-0610827A4360}" srcOrd="1" destOrd="0" presId="urn:microsoft.com/office/officeart/2005/8/layout/process4"/>
    <dgm:cxn modelId="{74AE17AB-1A35-4B71-B0B1-DB61B3B8E6CA}" type="presOf" srcId="{9D2F26AA-6C50-43C3-A2F0-3E21BF280E9E}" destId="{41A041EB-5C7A-4E85-9AB0-B7EA6573A1B5}" srcOrd="0" destOrd="0" presId="urn:microsoft.com/office/officeart/2005/8/layout/process4"/>
    <dgm:cxn modelId="{8487AA4D-0570-4610-AB3B-7FA7D266E328}" srcId="{9D2F26AA-6C50-43C3-A2F0-3E21BF280E9E}" destId="{BF2B5AF3-9C9D-48A4-B1A0-972E7ACD9C86}" srcOrd="2" destOrd="0" parTransId="{55515389-C8B3-4D54-AF2F-332E4AB2D7AE}" sibTransId="{AB769E8B-9C7A-4511-A340-4C21E75C2D83}"/>
    <dgm:cxn modelId="{0938A572-2E0D-4053-A14B-86940C4D1ED7}" srcId="{4E9884F3-5869-4345-8433-081EDE7EEEA1}" destId="{778B72DE-F2DC-4C2F-B9C8-F545D3D0E275}" srcOrd="1" destOrd="0" parTransId="{3A553902-59F1-42EB-91D0-DBFDAE91C0A1}" sibTransId="{38DF622E-1BBA-458C-90E0-B7B0381DD1AA}"/>
    <dgm:cxn modelId="{5C5585BA-2638-4DB4-8784-80B1A482FA83}" srcId="{9D2F26AA-6C50-43C3-A2F0-3E21BF280E9E}" destId="{4E9884F3-5869-4345-8433-081EDE7EEEA1}" srcOrd="0" destOrd="0" parTransId="{544FB81B-8A77-4F9C-BD12-8158242F12C7}" sibTransId="{65DB3065-B043-4DBE-87E1-920CB50F8A45}"/>
    <dgm:cxn modelId="{94EE44DB-12CA-4DA6-AC1B-89DD38B7DE39}" type="presOf" srcId="{B63798E8-016C-4BDE-B2AE-E23F407946D7}" destId="{E5E541B1-E60A-4A4E-8209-3B99BD1C47D5}" srcOrd="0" destOrd="0" presId="urn:microsoft.com/office/officeart/2005/8/layout/process4"/>
    <dgm:cxn modelId="{3BBC4EAA-9203-4E60-B2EE-C08A19F12198}" type="presOf" srcId="{B63798E8-016C-4BDE-B2AE-E23F407946D7}" destId="{0437B44F-5681-4449-A5BA-7C371E30DDC7}" srcOrd="1" destOrd="0" presId="urn:microsoft.com/office/officeart/2005/8/layout/process4"/>
    <dgm:cxn modelId="{645541B1-CB36-4255-B46E-2FC19275C891}" type="presOf" srcId="{5CF95454-CEA4-4927-B0E1-3149272EA1D6}" destId="{7159D22B-3E8D-44E8-AB95-1700A2E5AEA9}" srcOrd="0" destOrd="0" presId="urn:microsoft.com/office/officeart/2005/8/layout/process4"/>
    <dgm:cxn modelId="{4E21F989-9EB7-4106-834B-1418FD69662A}" srcId="{B63798E8-016C-4BDE-B2AE-E23F407946D7}" destId="{0F25FFFF-0C09-4162-8A29-2304EF68D681}" srcOrd="0" destOrd="0" parTransId="{17249831-5B41-4FDD-A411-C381161AD115}" sibTransId="{C5CA76CB-2501-431B-A075-7EA11295D687}"/>
    <dgm:cxn modelId="{52D4811C-8ADD-4A6C-9659-B8A1705135B3}" type="presOf" srcId="{8FC72587-E3FF-442D-A92D-2C4EC9D2D34F}" destId="{57649DF0-DF4C-4C87-B142-7E73F99201A7}" srcOrd="0" destOrd="0" presId="urn:microsoft.com/office/officeart/2005/8/layout/process4"/>
    <dgm:cxn modelId="{CF786B68-C88C-4C4C-A0CB-A15A8EA1E536}" type="presOf" srcId="{399BE449-2D0C-4B49-B731-92C5A57F9790}" destId="{4E751872-82A4-4AFE-882F-E2B442DF0B15}" srcOrd="0" destOrd="0" presId="urn:microsoft.com/office/officeart/2005/8/layout/process4"/>
    <dgm:cxn modelId="{DE92122E-F315-4B2D-9CE0-CBBCEFC72423}" srcId="{BF2B5AF3-9C9D-48A4-B1A0-972E7ACD9C86}" destId="{8FC72587-E3FF-442D-A92D-2C4EC9D2D34F}" srcOrd="0" destOrd="0" parTransId="{32D367B6-A75B-4DB4-88CD-9EE4810E9A70}" sibTransId="{2966967C-00F1-4BDF-A87B-36AB899E3B2B}"/>
    <dgm:cxn modelId="{7BE3DDAB-0B05-485E-B5EE-C09750B118CF}" type="presOf" srcId="{BF2B5AF3-9C9D-48A4-B1A0-972E7ACD9C86}" destId="{014D00C0-A4E8-49CA-9949-DDA167778370}" srcOrd="1" destOrd="0" presId="urn:microsoft.com/office/officeart/2005/8/layout/process4"/>
    <dgm:cxn modelId="{0DCABA6B-572F-456A-AAAE-54AD995A1054}" srcId="{BF2B5AF3-9C9D-48A4-B1A0-972E7ACD9C86}" destId="{6A9A1C7F-2A1F-4F49-896C-7A58BD56BA13}" srcOrd="1" destOrd="0" parTransId="{DC45C292-681A-4B3A-8675-65F87E8C4DDA}" sibTransId="{843E3328-6F77-4EF0-BA24-865405F6C3F6}"/>
    <dgm:cxn modelId="{B89AC832-D20D-4BAE-B95E-5C3F0EFEEDF3}" srcId="{4E9884F3-5869-4345-8433-081EDE7EEEA1}" destId="{399BE449-2D0C-4B49-B731-92C5A57F9790}" srcOrd="0" destOrd="0" parTransId="{53B9309A-D533-49C1-AD77-FCA7D9858224}" sibTransId="{3D4FF874-ACAB-45B4-ADFB-9A287989FF1D}"/>
    <dgm:cxn modelId="{011D6E07-B180-4836-9363-D7C1BB74FB77}" type="presOf" srcId="{778B72DE-F2DC-4C2F-B9C8-F545D3D0E275}" destId="{6C0D44B2-3387-4E57-8DB2-7BFEB05E5F28}" srcOrd="0" destOrd="0" presId="urn:microsoft.com/office/officeart/2005/8/layout/process4"/>
    <dgm:cxn modelId="{405C2370-423A-4EB0-8FE6-F4A92AB6E640}" type="presOf" srcId="{6A9A1C7F-2A1F-4F49-896C-7A58BD56BA13}" destId="{79906F3C-6915-4234-BCE2-B7CA90822C3D}" srcOrd="0" destOrd="0" presId="urn:microsoft.com/office/officeart/2005/8/layout/process4"/>
    <dgm:cxn modelId="{AFE02032-2670-4328-B769-046586FBE1C6}" type="presOf" srcId="{4E9884F3-5869-4345-8433-081EDE7EEEA1}" destId="{3DC94FA4-B4BF-4B4D-A796-21761C7B7685}" srcOrd="0" destOrd="0" presId="urn:microsoft.com/office/officeart/2005/8/layout/process4"/>
    <dgm:cxn modelId="{EA0044A0-21A7-4274-909F-1847A3391240}" srcId="{9D2F26AA-6C50-43C3-A2F0-3E21BF280E9E}" destId="{B63798E8-016C-4BDE-B2AE-E23F407946D7}" srcOrd="1" destOrd="0" parTransId="{CB49F4AB-200F-42A1-8A07-F6C7BF5FEFEB}" sibTransId="{55BCCB6C-FF2D-41FC-A966-66E81A0DECA1}"/>
    <dgm:cxn modelId="{6DD258C3-C22E-4E8D-AB43-CCCF64AF3666}" srcId="{B63798E8-016C-4BDE-B2AE-E23F407946D7}" destId="{5CF95454-CEA4-4927-B0E1-3149272EA1D6}" srcOrd="1" destOrd="0" parTransId="{637F3334-518E-4269-B080-02575D3F94A9}" sibTransId="{7BC6EE50-1D67-4115-A0A7-DBE65032BA2F}"/>
    <dgm:cxn modelId="{D9B9F782-63A7-49EF-8578-281B5C3C83D0}" type="presParOf" srcId="{41A041EB-5C7A-4E85-9AB0-B7EA6573A1B5}" destId="{4E21E7B5-B416-48B4-AA06-2BAE2CB08140}" srcOrd="0" destOrd="0" presId="urn:microsoft.com/office/officeart/2005/8/layout/process4"/>
    <dgm:cxn modelId="{EB0CFFCA-BFB2-485F-83DB-5E82E9A6EFE5}" type="presParOf" srcId="{4E21E7B5-B416-48B4-AA06-2BAE2CB08140}" destId="{D10E0508-94D8-4824-BD8B-96C8E09E1AE9}" srcOrd="0" destOrd="0" presId="urn:microsoft.com/office/officeart/2005/8/layout/process4"/>
    <dgm:cxn modelId="{B64949E9-A982-4F50-A4D9-15A810ECB7C8}" type="presParOf" srcId="{4E21E7B5-B416-48B4-AA06-2BAE2CB08140}" destId="{014D00C0-A4E8-49CA-9949-DDA167778370}" srcOrd="1" destOrd="0" presId="urn:microsoft.com/office/officeart/2005/8/layout/process4"/>
    <dgm:cxn modelId="{D03F7E86-DCCC-4563-879C-5CEB29BFF0C5}" type="presParOf" srcId="{4E21E7B5-B416-48B4-AA06-2BAE2CB08140}" destId="{30680B47-7EBA-4D97-8CDE-CDD2423EFD06}" srcOrd="2" destOrd="0" presId="urn:microsoft.com/office/officeart/2005/8/layout/process4"/>
    <dgm:cxn modelId="{6B5A6481-2399-47AC-853C-86598FAF4FFF}" type="presParOf" srcId="{30680B47-7EBA-4D97-8CDE-CDD2423EFD06}" destId="{57649DF0-DF4C-4C87-B142-7E73F99201A7}" srcOrd="0" destOrd="0" presId="urn:microsoft.com/office/officeart/2005/8/layout/process4"/>
    <dgm:cxn modelId="{1BCC23E6-D909-4702-8F62-EF937D7A44D0}" type="presParOf" srcId="{30680B47-7EBA-4D97-8CDE-CDD2423EFD06}" destId="{79906F3C-6915-4234-BCE2-B7CA90822C3D}" srcOrd="1" destOrd="0" presId="urn:microsoft.com/office/officeart/2005/8/layout/process4"/>
    <dgm:cxn modelId="{4E70491A-AB68-41A4-BEC2-6F00A76B43B8}" type="presParOf" srcId="{41A041EB-5C7A-4E85-9AB0-B7EA6573A1B5}" destId="{E0DBD0B2-ACAA-464D-A6AB-EBD11A739F2E}" srcOrd="1" destOrd="0" presId="urn:microsoft.com/office/officeart/2005/8/layout/process4"/>
    <dgm:cxn modelId="{8F5A938C-0ACE-4C6C-AE4A-237E282E537C}" type="presParOf" srcId="{41A041EB-5C7A-4E85-9AB0-B7EA6573A1B5}" destId="{A5168477-54DD-44A7-83B2-40A71CDAC895}" srcOrd="2" destOrd="0" presId="urn:microsoft.com/office/officeart/2005/8/layout/process4"/>
    <dgm:cxn modelId="{0EE4ADA0-45B3-431E-A858-26BD1C1BD5C6}" type="presParOf" srcId="{A5168477-54DD-44A7-83B2-40A71CDAC895}" destId="{E5E541B1-E60A-4A4E-8209-3B99BD1C47D5}" srcOrd="0" destOrd="0" presId="urn:microsoft.com/office/officeart/2005/8/layout/process4"/>
    <dgm:cxn modelId="{C228A871-89A5-47EE-BECC-B18276C93466}" type="presParOf" srcId="{A5168477-54DD-44A7-83B2-40A71CDAC895}" destId="{0437B44F-5681-4449-A5BA-7C371E30DDC7}" srcOrd="1" destOrd="0" presId="urn:microsoft.com/office/officeart/2005/8/layout/process4"/>
    <dgm:cxn modelId="{BB9EB76F-1FDC-45FF-91E3-9F372C4645E9}" type="presParOf" srcId="{A5168477-54DD-44A7-83B2-40A71CDAC895}" destId="{EBE567F5-1C6D-43EA-9679-DEBD5EE0B4CF}" srcOrd="2" destOrd="0" presId="urn:microsoft.com/office/officeart/2005/8/layout/process4"/>
    <dgm:cxn modelId="{9EC76360-E92F-4F1F-80B7-3BD23A26DF2A}" type="presParOf" srcId="{EBE567F5-1C6D-43EA-9679-DEBD5EE0B4CF}" destId="{F71A1F3C-385C-4EAF-8E1B-8A5D764B0524}" srcOrd="0" destOrd="0" presId="urn:microsoft.com/office/officeart/2005/8/layout/process4"/>
    <dgm:cxn modelId="{7DEA3A0B-DCFD-4AEC-BEDB-688EE55B79D7}" type="presParOf" srcId="{EBE567F5-1C6D-43EA-9679-DEBD5EE0B4CF}" destId="{7159D22B-3E8D-44E8-AB95-1700A2E5AEA9}" srcOrd="1" destOrd="0" presId="urn:microsoft.com/office/officeart/2005/8/layout/process4"/>
    <dgm:cxn modelId="{EBF318CC-75F0-44B8-8F0D-C151110D2380}" type="presParOf" srcId="{41A041EB-5C7A-4E85-9AB0-B7EA6573A1B5}" destId="{C96D3DE1-CA2E-4B01-9654-BED53789A82A}" srcOrd="3" destOrd="0" presId="urn:microsoft.com/office/officeart/2005/8/layout/process4"/>
    <dgm:cxn modelId="{9DF134CD-EFE4-410F-A3B2-B222DCB220B2}" type="presParOf" srcId="{41A041EB-5C7A-4E85-9AB0-B7EA6573A1B5}" destId="{ACA84796-D32F-4EA3-8DCB-2E0A11B3ACEA}" srcOrd="4" destOrd="0" presId="urn:microsoft.com/office/officeart/2005/8/layout/process4"/>
    <dgm:cxn modelId="{4C63198C-DB5A-4D7A-9B2C-6670738450B4}" type="presParOf" srcId="{ACA84796-D32F-4EA3-8DCB-2E0A11B3ACEA}" destId="{3DC94FA4-B4BF-4B4D-A796-21761C7B7685}" srcOrd="0" destOrd="0" presId="urn:microsoft.com/office/officeart/2005/8/layout/process4"/>
    <dgm:cxn modelId="{0C3B7578-6B6D-42A9-96D9-86E28700AE19}" type="presParOf" srcId="{ACA84796-D32F-4EA3-8DCB-2E0A11B3ACEA}" destId="{501FBECE-1883-4A75-9B34-0610827A4360}" srcOrd="1" destOrd="0" presId="urn:microsoft.com/office/officeart/2005/8/layout/process4"/>
    <dgm:cxn modelId="{B9C11771-A7FC-4A31-A1EE-F37D5BAC2B72}" type="presParOf" srcId="{ACA84796-D32F-4EA3-8DCB-2E0A11B3ACEA}" destId="{4A866D2E-43BD-4A3F-9591-39D4F144287E}" srcOrd="2" destOrd="0" presId="urn:microsoft.com/office/officeart/2005/8/layout/process4"/>
    <dgm:cxn modelId="{472817E3-AD98-4145-974F-CA548B7F81F3}" type="presParOf" srcId="{4A866D2E-43BD-4A3F-9591-39D4F144287E}" destId="{4E751872-82A4-4AFE-882F-E2B442DF0B15}" srcOrd="0" destOrd="0" presId="urn:microsoft.com/office/officeart/2005/8/layout/process4"/>
    <dgm:cxn modelId="{263F1999-BE60-4974-A006-484D910A8F22}" type="presParOf" srcId="{4A866D2E-43BD-4A3F-9591-39D4F144287E}" destId="{6C0D44B2-3387-4E57-8DB2-7BFEB05E5F28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D00C0-A4E8-49CA-9949-DDA167778370}">
      <dsp:nvSpPr>
        <dsp:cNvPr id="0" name=""/>
        <dsp:cNvSpPr/>
      </dsp:nvSpPr>
      <dsp:spPr>
        <a:xfrm>
          <a:off x="0" y="3016168"/>
          <a:ext cx="8815849" cy="98997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/>
        </a:p>
      </dsp:txBody>
      <dsp:txXfrm>
        <a:off x="0" y="3016168"/>
        <a:ext cx="8815849" cy="534585"/>
      </dsp:txXfrm>
    </dsp:sp>
    <dsp:sp modelId="{57649DF0-DF4C-4C87-B142-7E73F99201A7}">
      <dsp:nvSpPr>
        <dsp:cNvPr id="0" name=""/>
        <dsp:cNvSpPr/>
      </dsp:nvSpPr>
      <dsp:spPr>
        <a:xfrm>
          <a:off x="0" y="3530954"/>
          <a:ext cx="4407924" cy="4553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700" kern="1200"/>
        </a:p>
      </dsp:txBody>
      <dsp:txXfrm>
        <a:off x="0" y="3530954"/>
        <a:ext cx="4407924" cy="455387"/>
      </dsp:txXfrm>
    </dsp:sp>
    <dsp:sp modelId="{79906F3C-6915-4234-BCE2-B7CA90822C3D}">
      <dsp:nvSpPr>
        <dsp:cNvPr id="0" name=""/>
        <dsp:cNvSpPr/>
      </dsp:nvSpPr>
      <dsp:spPr>
        <a:xfrm>
          <a:off x="4407924" y="3530954"/>
          <a:ext cx="4407924" cy="4553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700" kern="1200"/>
        </a:p>
      </dsp:txBody>
      <dsp:txXfrm>
        <a:off x="4407924" y="3530954"/>
        <a:ext cx="4407924" cy="455387"/>
      </dsp:txXfrm>
    </dsp:sp>
    <dsp:sp modelId="{0437B44F-5681-4449-A5BA-7C371E30DDC7}">
      <dsp:nvSpPr>
        <dsp:cNvPr id="0" name=""/>
        <dsp:cNvSpPr/>
      </dsp:nvSpPr>
      <dsp:spPr>
        <a:xfrm rot="10800000">
          <a:off x="0" y="1508438"/>
          <a:ext cx="8815849" cy="1522579"/>
        </a:xfrm>
        <a:prstGeom prst="upArrowCallout">
          <a:avLst/>
        </a:prstGeom>
        <a:solidFill>
          <a:schemeClr val="accent1">
            <a:shade val="80000"/>
            <a:hueOff val="25506"/>
            <a:satOff val="-18875"/>
            <a:lumOff val="1702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/>
        </a:p>
      </dsp:txBody>
      <dsp:txXfrm rot="-10800000">
        <a:off x="0" y="1508438"/>
        <a:ext cx="8815849" cy="534425"/>
      </dsp:txXfrm>
    </dsp:sp>
    <dsp:sp modelId="{F71A1F3C-385C-4EAF-8E1B-8A5D764B0524}">
      <dsp:nvSpPr>
        <dsp:cNvPr id="0" name=""/>
        <dsp:cNvSpPr/>
      </dsp:nvSpPr>
      <dsp:spPr>
        <a:xfrm>
          <a:off x="0" y="2042863"/>
          <a:ext cx="4407924" cy="4552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700" kern="1200"/>
        </a:p>
      </dsp:txBody>
      <dsp:txXfrm>
        <a:off x="0" y="2042863"/>
        <a:ext cx="4407924" cy="455251"/>
      </dsp:txXfrm>
    </dsp:sp>
    <dsp:sp modelId="{7159D22B-3E8D-44E8-AB95-1700A2E5AEA9}">
      <dsp:nvSpPr>
        <dsp:cNvPr id="0" name=""/>
        <dsp:cNvSpPr/>
      </dsp:nvSpPr>
      <dsp:spPr>
        <a:xfrm>
          <a:off x="4407924" y="2042863"/>
          <a:ext cx="4407924" cy="4552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700" kern="1200"/>
        </a:p>
      </dsp:txBody>
      <dsp:txXfrm>
        <a:off x="4407924" y="2042863"/>
        <a:ext cx="4407924" cy="455251"/>
      </dsp:txXfrm>
    </dsp:sp>
    <dsp:sp modelId="{501FBECE-1883-4A75-9B34-0610827A4360}">
      <dsp:nvSpPr>
        <dsp:cNvPr id="0" name=""/>
        <dsp:cNvSpPr/>
      </dsp:nvSpPr>
      <dsp:spPr>
        <a:xfrm rot="10800000">
          <a:off x="0" y="708"/>
          <a:ext cx="8815849" cy="1522579"/>
        </a:xfrm>
        <a:prstGeom prst="upArrowCallout">
          <a:avLst/>
        </a:prstGeom>
        <a:solidFill>
          <a:schemeClr val="accent1">
            <a:shade val="80000"/>
            <a:hueOff val="51011"/>
            <a:satOff val="-37751"/>
            <a:lumOff val="3405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kern="1200"/>
        </a:p>
      </dsp:txBody>
      <dsp:txXfrm rot="-10800000">
        <a:off x="0" y="708"/>
        <a:ext cx="8815849" cy="534425"/>
      </dsp:txXfrm>
    </dsp:sp>
    <dsp:sp modelId="{4E751872-82A4-4AFE-882F-E2B442DF0B15}">
      <dsp:nvSpPr>
        <dsp:cNvPr id="0" name=""/>
        <dsp:cNvSpPr/>
      </dsp:nvSpPr>
      <dsp:spPr>
        <a:xfrm>
          <a:off x="0" y="535133"/>
          <a:ext cx="4407924" cy="4552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700" kern="1200" dirty="0"/>
        </a:p>
      </dsp:txBody>
      <dsp:txXfrm>
        <a:off x="0" y="535133"/>
        <a:ext cx="4407924" cy="455251"/>
      </dsp:txXfrm>
    </dsp:sp>
    <dsp:sp modelId="{6C0D44B2-3387-4E57-8DB2-7BFEB05E5F28}">
      <dsp:nvSpPr>
        <dsp:cNvPr id="0" name=""/>
        <dsp:cNvSpPr/>
      </dsp:nvSpPr>
      <dsp:spPr>
        <a:xfrm>
          <a:off x="4407924" y="535133"/>
          <a:ext cx="4407924" cy="4552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700" kern="1200"/>
        </a:p>
      </dsp:txBody>
      <dsp:txXfrm>
        <a:off x="4407924" y="535133"/>
        <a:ext cx="4407924" cy="455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304A-5A92-4D66-8B77-88BFF112D340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F4091F1-87DD-4E2A-88E0-5DAF0AFD0C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952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304A-5A92-4D66-8B77-88BFF112D340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4091F1-87DD-4E2A-88E0-5DAF0AFD0C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191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304A-5A92-4D66-8B77-88BFF112D340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4091F1-87DD-4E2A-88E0-5DAF0AFD0C10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884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304A-5A92-4D66-8B77-88BFF112D340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4091F1-87DD-4E2A-88E0-5DAF0AFD0C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3656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304A-5A92-4D66-8B77-88BFF112D340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4091F1-87DD-4E2A-88E0-5DAF0AFD0C10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908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304A-5A92-4D66-8B77-88BFF112D340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4091F1-87DD-4E2A-88E0-5DAF0AFD0C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620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304A-5A92-4D66-8B77-88BFF112D340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91F1-87DD-4E2A-88E0-5DAF0AFD0C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339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304A-5A92-4D66-8B77-88BFF112D340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91F1-87DD-4E2A-88E0-5DAF0AFD0C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856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304A-5A92-4D66-8B77-88BFF112D340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91F1-87DD-4E2A-88E0-5DAF0AFD0C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718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304A-5A92-4D66-8B77-88BFF112D340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F4091F1-87DD-4E2A-88E0-5DAF0AFD0C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62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304A-5A92-4D66-8B77-88BFF112D340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F4091F1-87DD-4E2A-88E0-5DAF0AFD0C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3330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304A-5A92-4D66-8B77-88BFF112D340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F4091F1-87DD-4E2A-88E0-5DAF0AFD0C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622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304A-5A92-4D66-8B77-88BFF112D340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91F1-87DD-4E2A-88E0-5DAF0AFD0C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3738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304A-5A92-4D66-8B77-88BFF112D340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91F1-87DD-4E2A-88E0-5DAF0AFD0C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6892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304A-5A92-4D66-8B77-88BFF112D340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91F1-87DD-4E2A-88E0-5DAF0AFD0C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64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304A-5A92-4D66-8B77-88BFF112D340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F4091F1-87DD-4E2A-88E0-5DAF0AFD0C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9961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E304A-5A92-4D66-8B77-88BFF112D340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F4091F1-87DD-4E2A-88E0-5DAF0AFD0C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82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443941" y="615140"/>
            <a:ext cx="7531332" cy="1161345"/>
          </a:xfrm>
        </p:spPr>
        <p:txBody>
          <a:bodyPr/>
          <a:lstStyle/>
          <a:p>
            <a:pPr algn="ctr"/>
            <a:r>
              <a:rPr lang="tr-TR" dirty="0" smtClean="0"/>
              <a:t>KONU ADI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641562" y="5267830"/>
            <a:ext cx="8915399" cy="1126283"/>
          </a:xfrm>
        </p:spPr>
        <p:txBody>
          <a:bodyPr/>
          <a:lstStyle/>
          <a:p>
            <a:pPr algn="ctr"/>
            <a:r>
              <a:rPr lang="tr-TR" dirty="0" smtClean="0"/>
              <a:t>Beyza Tüfek</a:t>
            </a:r>
          </a:p>
          <a:p>
            <a:pPr algn="ctr"/>
            <a:r>
              <a:rPr lang="tr-TR" dirty="0" smtClean="0"/>
              <a:t>Sınıf Öğretmenliği - 17010505007</a:t>
            </a:r>
            <a:endParaRPr lang="tr-TR" dirty="0"/>
          </a:p>
        </p:txBody>
      </p:sp>
      <p:pic>
        <p:nvPicPr>
          <p:cNvPr id="4" name="Resim 3" descr="Ekran Kırpm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810" y="2199069"/>
            <a:ext cx="3182901" cy="2646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47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645882" cy="722552"/>
          </a:xfrm>
        </p:spPr>
        <p:txBody>
          <a:bodyPr>
            <a:normAutofit/>
          </a:bodyPr>
          <a:lstStyle/>
          <a:p>
            <a:r>
              <a:rPr lang="tr-TR" dirty="0" smtClean="0"/>
              <a:t>Konu 1</a:t>
            </a:r>
            <a:endParaRPr lang="tr-TR" dirty="0"/>
          </a:p>
        </p:txBody>
      </p:sp>
      <p:sp>
        <p:nvSpPr>
          <p:cNvPr id="10" name="İçerik Yer Tutucusu 9"/>
          <p:cNvSpPr>
            <a:spLocks noGrp="1"/>
          </p:cNvSpPr>
          <p:nvPr>
            <p:ph idx="1"/>
          </p:nvPr>
        </p:nvSpPr>
        <p:spPr>
          <a:xfrm>
            <a:off x="2589212" y="2133600"/>
            <a:ext cx="8350337" cy="2139142"/>
          </a:xfrm>
        </p:spPr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quick</a:t>
            </a:r>
            <a:r>
              <a:rPr lang="tr-TR" dirty="0" smtClean="0"/>
              <a:t> </a:t>
            </a:r>
            <a:r>
              <a:rPr lang="tr-TR" dirty="0" err="1" smtClean="0"/>
              <a:t>brown</a:t>
            </a:r>
            <a:r>
              <a:rPr lang="tr-TR" dirty="0" smtClean="0"/>
              <a:t> </a:t>
            </a:r>
            <a:r>
              <a:rPr lang="tr-TR" dirty="0" err="1" smtClean="0"/>
              <a:t>fox</a:t>
            </a:r>
            <a:r>
              <a:rPr lang="tr-TR" dirty="0" smtClean="0"/>
              <a:t> </a:t>
            </a:r>
            <a:r>
              <a:rPr lang="tr-TR" dirty="0" err="1" smtClean="0"/>
              <a:t>jumps</a:t>
            </a:r>
            <a:r>
              <a:rPr lang="tr-TR" dirty="0" smtClean="0"/>
              <a:t> </a:t>
            </a:r>
            <a:r>
              <a:rPr lang="tr-TR" dirty="0" err="1" smtClean="0"/>
              <a:t>over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lazy</a:t>
            </a:r>
            <a:r>
              <a:rPr lang="tr-TR" dirty="0" smtClean="0"/>
              <a:t> </a:t>
            </a:r>
            <a:r>
              <a:rPr lang="tr-TR" dirty="0" err="1" smtClean="0"/>
              <a:t>dog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quick</a:t>
            </a:r>
            <a:r>
              <a:rPr lang="tr-TR" dirty="0" smtClean="0"/>
              <a:t> </a:t>
            </a:r>
            <a:r>
              <a:rPr lang="tr-TR" dirty="0" err="1" smtClean="0"/>
              <a:t>brown</a:t>
            </a:r>
            <a:r>
              <a:rPr lang="tr-TR" dirty="0" smtClean="0"/>
              <a:t> </a:t>
            </a:r>
            <a:r>
              <a:rPr lang="tr-TR" dirty="0" err="1" smtClean="0"/>
              <a:t>fox</a:t>
            </a:r>
            <a:r>
              <a:rPr lang="tr-TR" dirty="0" smtClean="0"/>
              <a:t> </a:t>
            </a:r>
            <a:r>
              <a:rPr lang="tr-TR" dirty="0" err="1" smtClean="0"/>
              <a:t>jumps</a:t>
            </a:r>
            <a:r>
              <a:rPr lang="tr-TR" dirty="0" smtClean="0"/>
              <a:t> </a:t>
            </a:r>
            <a:r>
              <a:rPr lang="tr-TR" dirty="0" err="1" smtClean="0"/>
              <a:t>over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lazy</a:t>
            </a:r>
            <a:r>
              <a:rPr lang="tr-TR" dirty="0" smtClean="0"/>
              <a:t> </a:t>
            </a:r>
            <a:r>
              <a:rPr lang="tr-TR" dirty="0" err="1" smtClean="0"/>
              <a:t>dog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quick</a:t>
            </a:r>
            <a:r>
              <a:rPr lang="tr-TR" dirty="0" smtClean="0"/>
              <a:t> </a:t>
            </a:r>
            <a:r>
              <a:rPr lang="tr-TR" dirty="0" err="1" smtClean="0"/>
              <a:t>brown</a:t>
            </a:r>
            <a:r>
              <a:rPr lang="tr-TR" dirty="0" smtClean="0"/>
              <a:t> </a:t>
            </a:r>
            <a:r>
              <a:rPr lang="tr-TR" dirty="0" err="1" smtClean="0"/>
              <a:t>fox</a:t>
            </a:r>
            <a:r>
              <a:rPr lang="tr-TR" dirty="0" smtClean="0"/>
              <a:t> </a:t>
            </a:r>
            <a:r>
              <a:rPr lang="tr-TR" dirty="0" err="1" smtClean="0"/>
              <a:t>jumps</a:t>
            </a:r>
            <a:r>
              <a:rPr lang="tr-TR" dirty="0" smtClean="0"/>
              <a:t> </a:t>
            </a:r>
            <a:r>
              <a:rPr lang="tr-TR" dirty="0" err="1" smtClean="0"/>
              <a:t>over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lazy</a:t>
            </a:r>
            <a:r>
              <a:rPr lang="tr-TR" dirty="0" smtClean="0"/>
              <a:t> </a:t>
            </a:r>
            <a:r>
              <a:rPr lang="tr-TR" dirty="0" err="1" smtClean="0"/>
              <a:t>dog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quick</a:t>
            </a:r>
            <a:r>
              <a:rPr lang="tr-TR" dirty="0" smtClean="0"/>
              <a:t> </a:t>
            </a:r>
            <a:r>
              <a:rPr lang="tr-TR" dirty="0" err="1" smtClean="0"/>
              <a:t>brown</a:t>
            </a:r>
            <a:r>
              <a:rPr lang="tr-TR" dirty="0" smtClean="0"/>
              <a:t> </a:t>
            </a:r>
            <a:r>
              <a:rPr lang="tr-TR" dirty="0" err="1" smtClean="0"/>
              <a:t>fox</a:t>
            </a:r>
            <a:r>
              <a:rPr lang="tr-TR" dirty="0" smtClean="0"/>
              <a:t> </a:t>
            </a:r>
            <a:r>
              <a:rPr lang="tr-TR" dirty="0" err="1" smtClean="0"/>
              <a:t>jumps</a:t>
            </a:r>
            <a:r>
              <a:rPr lang="tr-TR" dirty="0" smtClean="0"/>
              <a:t> </a:t>
            </a:r>
            <a:r>
              <a:rPr lang="tr-TR" dirty="0" err="1" smtClean="0"/>
              <a:t>over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lazy</a:t>
            </a:r>
            <a:r>
              <a:rPr lang="tr-TR" dirty="0" smtClean="0"/>
              <a:t> </a:t>
            </a:r>
            <a:r>
              <a:rPr lang="tr-TR" dirty="0" err="1" smtClean="0"/>
              <a:t>dog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quick</a:t>
            </a:r>
            <a:r>
              <a:rPr lang="tr-TR" dirty="0" smtClean="0"/>
              <a:t> </a:t>
            </a:r>
            <a:r>
              <a:rPr lang="tr-TR" dirty="0" err="1" smtClean="0"/>
              <a:t>brown</a:t>
            </a:r>
            <a:r>
              <a:rPr lang="tr-TR" dirty="0" smtClean="0"/>
              <a:t> </a:t>
            </a:r>
            <a:r>
              <a:rPr lang="tr-TR" dirty="0" err="1" smtClean="0"/>
              <a:t>fox</a:t>
            </a:r>
            <a:r>
              <a:rPr lang="tr-TR" dirty="0" smtClean="0"/>
              <a:t> </a:t>
            </a:r>
            <a:r>
              <a:rPr lang="tr-TR" dirty="0" err="1" smtClean="0"/>
              <a:t>jumps</a:t>
            </a:r>
            <a:r>
              <a:rPr lang="tr-TR" dirty="0" smtClean="0"/>
              <a:t> </a:t>
            </a:r>
            <a:r>
              <a:rPr lang="tr-TR" dirty="0" err="1" smtClean="0"/>
              <a:t>over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lazy</a:t>
            </a:r>
            <a:r>
              <a:rPr lang="tr-TR" dirty="0" smtClean="0"/>
              <a:t> </a:t>
            </a:r>
            <a:r>
              <a:rPr lang="tr-TR" dirty="0" err="1" smtClean="0"/>
              <a:t>dog</a:t>
            </a:r>
            <a:r>
              <a:rPr lang="tr-TR" dirty="0" smtClean="0"/>
              <a:t>. </a:t>
            </a:r>
          </a:p>
          <a:p>
            <a:endParaRPr lang="tr-TR" dirty="0" smtClean="0"/>
          </a:p>
        </p:txBody>
      </p:sp>
      <p:pic>
        <p:nvPicPr>
          <p:cNvPr id="4" name="Resim 3" descr="Ekran Kırpm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324" y="4688328"/>
            <a:ext cx="1640604" cy="180887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989214" y="2485456"/>
            <a:ext cx="1537855" cy="4987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 1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989214" y="3250226"/>
            <a:ext cx="1537855" cy="44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 2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989214" y="3965121"/>
            <a:ext cx="1537855" cy="4655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 3</a:t>
            </a: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989214" y="4679966"/>
            <a:ext cx="1537855" cy="4322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 4</a:t>
            </a:r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989214" y="5394910"/>
            <a:ext cx="1537856" cy="4156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 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9934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van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 2</a:t>
            </a:r>
            <a:endParaRPr lang="tr-TR" dirty="0"/>
          </a:p>
        </p:txBody>
      </p:sp>
      <p:pic>
        <p:nvPicPr>
          <p:cNvPr id="7" name="İçerik Yer Tutucusu 6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516" y="2030632"/>
            <a:ext cx="2345254" cy="2308611"/>
          </a:xfrm>
        </p:spPr>
      </p:pic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quick</a:t>
            </a:r>
            <a:r>
              <a:rPr lang="tr-TR" sz="1600" dirty="0" smtClean="0"/>
              <a:t> </a:t>
            </a:r>
            <a:r>
              <a:rPr lang="tr-TR" sz="1600" dirty="0" err="1" smtClean="0"/>
              <a:t>brown</a:t>
            </a:r>
            <a:r>
              <a:rPr lang="tr-TR" sz="1600" dirty="0" smtClean="0"/>
              <a:t> </a:t>
            </a:r>
            <a:r>
              <a:rPr lang="tr-TR" sz="1600" dirty="0" err="1" smtClean="0"/>
              <a:t>fox</a:t>
            </a:r>
            <a:r>
              <a:rPr lang="tr-TR" sz="1600" dirty="0" smtClean="0"/>
              <a:t> </a:t>
            </a:r>
            <a:r>
              <a:rPr lang="tr-TR" sz="1600" dirty="0" err="1" smtClean="0"/>
              <a:t>jumps</a:t>
            </a:r>
            <a:r>
              <a:rPr lang="tr-TR" sz="1600" dirty="0" smtClean="0"/>
              <a:t> </a:t>
            </a:r>
            <a:r>
              <a:rPr lang="tr-TR" sz="1600" dirty="0" err="1" smtClean="0"/>
              <a:t>over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lazy</a:t>
            </a:r>
            <a:r>
              <a:rPr lang="tr-TR" sz="1600" dirty="0" smtClean="0"/>
              <a:t> </a:t>
            </a:r>
            <a:r>
              <a:rPr lang="tr-TR" sz="1600" dirty="0" err="1" smtClean="0"/>
              <a:t>dog</a:t>
            </a:r>
            <a:r>
              <a:rPr lang="tr-TR" sz="1600" dirty="0" smtClean="0"/>
              <a:t>.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quick</a:t>
            </a:r>
            <a:r>
              <a:rPr lang="tr-TR" sz="1600" dirty="0" smtClean="0"/>
              <a:t> </a:t>
            </a:r>
            <a:r>
              <a:rPr lang="tr-TR" sz="1600" dirty="0" err="1" smtClean="0"/>
              <a:t>brown</a:t>
            </a:r>
            <a:r>
              <a:rPr lang="tr-TR" sz="1600" dirty="0" smtClean="0"/>
              <a:t> </a:t>
            </a:r>
            <a:r>
              <a:rPr lang="tr-TR" sz="1600" dirty="0" err="1" smtClean="0"/>
              <a:t>fox</a:t>
            </a:r>
            <a:r>
              <a:rPr lang="tr-TR" sz="1600" dirty="0" smtClean="0"/>
              <a:t> </a:t>
            </a:r>
            <a:r>
              <a:rPr lang="tr-TR" sz="1600" dirty="0" err="1" smtClean="0"/>
              <a:t>jumps</a:t>
            </a:r>
            <a:r>
              <a:rPr lang="tr-TR" sz="1600" dirty="0" smtClean="0"/>
              <a:t> </a:t>
            </a:r>
            <a:r>
              <a:rPr lang="tr-TR" sz="1600" dirty="0" err="1" smtClean="0"/>
              <a:t>over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lazy</a:t>
            </a:r>
            <a:r>
              <a:rPr lang="tr-TR" sz="1600" dirty="0" smtClean="0"/>
              <a:t> </a:t>
            </a:r>
            <a:r>
              <a:rPr lang="tr-TR" sz="1600" dirty="0" err="1" smtClean="0"/>
              <a:t>dog</a:t>
            </a:r>
            <a:r>
              <a:rPr lang="tr-TR" sz="1600" dirty="0" smtClean="0"/>
              <a:t>.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quick</a:t>
            </a:r>
            <a:r>
              <a:rPr lang="tr-TR" sz="1600" dirty="0" smtClean="0"/>
              <a:t> </a:t>
            </a:r>
            <a:r>
              <a:rPr lang="tr-TR" sz="1600" dirty="0" err="1" smtClean="0"/>
              <a:t>brown</a:t>
            </a:r>
            <a:r>
              <a:rPr lang="tr-TR" sz="1600" dirty="0" smtClean="0"/>
              <a:t> </a:t>
            </a:r>
            <a:r>
              <a:rPr lang="tr-TR" sz="1600" dirty="0" err="1" smtClean="0"/>
              <a:t>fox</a:t>
            </a:r>
            <a:r>
              <a:rPr lang="tr-TR" sz="1600" dirty="0" smtClean="0"/>
              <a:t> </a:t>
            </a:r>
            <a:r>
              <a:rPr lang="tr-TR" sz="1600" dirty="0" err="1" smtClean="0"/>
              <a:t>jumps</a:t>
            </a:r>
            <a:r>
              <a:rPr lang="tr-TR" sz="1600" dirty="0" smtClean="0"/>
              <a:t> </a:t>
            </a:r>
            <a:r>
              <a:rPr lang="tr-TR" sz="1600" dirty="0" err="1" smtClean="0"/>
              <a:t>over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lazy</a:t>
            </a:r>
            <a:r>
              <a:rPr lang="tr-TR" sz="1600" dirty="0" smtClean="0"/>
              <a:t> </a:t>
            </a:r>
            <a:r>
              <a:rPr lang="tr-TR" sz="1600" dirty="0" err="1" smtClean="0"/>
              <a:t>dog</a:t>
            </a:r>
            <a:r>
              <a:rPr lang="tr-TR" sz="1600" dirty="0" smtClean="0"/>
              <a:t>.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quick</a:t>
            </a:r>
            <a:r>
              <a:rPr lang="tr-TR" sz="1600" dirty="0" smtClean="0"/>
              <a:t> </a:t>
            </a:r>
            <a:r>
              <a:rPr lang="tr-TR" sz="1600" dirty="0" err="1" smtClean="0"/>
              <a:t>brown</a:t>
            </a:r>
            <a:r>
              <a:rPr lang="tr-TR" sz="1600" dirty="0" smtClean="0"/>
              <a:t> </a:t>
            </a:r>
            <a:r>
              <a:rPr lang="tr-TR" sz="1600" dirty="0" err="1" smtClean="0"/>
              <a:t>fox</a:t>
            </a:r>
            <a:r>
              <a:rPr lang="tr-TR" sz="1600" dirty="0" smtClean="0"/>
              <a:t> </a:t>
            </a:r>
            <a:r>
              <a:rPr lang="tr-TR" sz="1600" dirty="0" err="1" smtClean="0"/>
              <a:t>jumps</a:t>
            </a:r>
            <a:r>
              <a:rPr lang="tr-TR" sz="1600" dirty="0" smtClean="0"/>
              <a:t> </a:t>
            </a:r>
            <a:r>
              <a:rPr lang="tr-TR" sz="1600" dirty="0" err="1" smtClean="0"/>
              <a:t>over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lazy</a:t>
            </a:r>
            <a:r>
              <a:rPr lang="tr-TR" sz="1600" dirty="0" smtClean="0"/>
              <a:t> </a:t>
            </a:r>
            <a:r>
              <a:rPr lang="tr-TR" sz="1600" dirty="0" err="1" smtClean="0"/>
              <a:t>dog</a:t>
            </a:r>
            <a:r>
              <a:rPr lang="tr-TR" sz="1600" dirty="0" smtClean="0"/>
              <a:t>.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quick</a:t>
            </a:r>
            <a:r>
              <a:rPr lang="tr-TR" sz="1600" dirty="0" smtClean="0"/>
              <a:t> </a:t>
            </a:r>
            <a:r>
              <a:rPr lang="tr-TR" sz="1600" dirty="0" err="1" smtClean="0"/>
              <a:t>brown</a:t>
            </a:r>
            <a:r>
              <a:rPr lang="tr-TR" sz="1600" dirty="0" smtClean="0"/>
              <a:t> </a:t>
            </a:r>
            <a:r>
              <a:rPr lang="tr-TR" sz="1600" dirty="0" err="1" smtClean="0"/>
              <a:t>fox</a:t>
            </a:r>
            <a:r>
              <a:rPr lang="tr-TR" sz="1600" dirty="0" smtClean="0"/>
              <a:t> </a:t>
            </a:r>
            <a:r>
              <a:rPr lang="tr-TR" sz="1600" dirty="0" err="1" smtClean="0"/>
              <a:t>jumps</a:t>
            </a:r>
            <a:r>
              <a:rPr lang="tr-TR" sz="1600" dirty="0" smtClean="0"/>
              <a:t> </a:t>
            </a:r>
            <a:r>
              <a:rPr lang="tr-TR" sz="1600" dirty="0" err="1" smtClean="0"/>
              <a:t>over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lazy</a:t>
            </a:r>
            <a:r>
              <a:rPr lang="tr-TR" sz="1600" dirty="0" smtClean="0"/>
              <a:t> </a:t>
            </a:r>
            <a:r>
              <a:rPr lang="tr-TR" sz="1600" dirty="0" err="1" smtClean="0"/>
              <a:t>dog</a:t>
            </a:r>
            <a:r>
              <a:rPr lang="tr-TR" sz="1600" dirty="0" smtClean="0"/>
              <a:t>.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quick</a:t>
            </a:r>
            <a:r>
              <a:rPr lang="tr-TR" sz="1600" dirty="0" smtClean="0"/>
              <a:t> </a:t>
            </a:r>
            <a:r>
              <a:rPr lang="tr-TR" sz="1600" dirty="0" err="1" smtClean="0"/>
              <a:t>brown</a:t>
            </a:r>
            <a:r>
              <a:rPr lang="tr-TR" sz="1600" dirty="0" smtClean="0"/>
              <a:t> </a:t>
            </a:r>
            <a:r>
              <a:rPr lang="tr-TR" sz="1600" dirty="0" err="1" smtClean="0"/>
              <a:t>fox</a:t>
            </a:r>
            <a:r>
              <a:rPr lang="tr-TR" sz="1600" dirty="0" smtClean="0"/>
              <a:t> </a:t>
            </a:r>
            <a:r>
              <a:rPr lang="tr-TR" sz="1600" dirty="0" err="1" smtClean="0"/>
              <a:t>jumps</a:t>
            </a:r>
            <a:r>
              <a:rPr lang="tr-TR" sz="1600" dirty="0" smtClean="0"/>
              <a:t> </a:t>
            </a:r>
            <a:r>
              <a:rPr lang="tr-TR" sz="1600" dirty="0" err="1" smtClean="0"/>
              <a:t>over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lazy</a:t>
            </a:r>
            <a:r>
              <a:rPr lang="tr-TR" sz="1600" dirty="0" smtClean="0"/>
              <a:t> </a:t>
            </a:r>
            <a:r>
              <a:rPr lang="tr-TR" sz="1600" dirty="0" err="1" smtClean="0"/>
              <a:t>dog</a:t>
            </a:r>
            <a:r>
              <a:rPr lang="tr-TR" sz="1600" dirty="0" smtClean="0"/>
              <a:t>.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quick</a:t>
            </a:r>
            <a:r>
              <a:rPr lang="tr-TR" sz="1600" dirty="0" smtClean="0"/>
              <a:t> </a:t>
            </a:r>
            <a:r>
              <a:rPr lang="tr-TR" sz="1600" dirty="0" err="1" smtClean="0"/>
              <a:t>brown</a:t>
            </a:r>
            <a:r>
              <a:rPr lang="tr-TR" sz="1600" dirty="0" smtClean="0"/>
              <a:t> </a:t>
            </a:r>
            <a:r>
              <a:rPr lang="tr-TR" sz="1600" dirty="0" err="1" smtClean="0"/>
              <a:t>fox</a:t>
            </a:r>
            <a:r>
              <a:rPr lang="tr-TR" sz="1600" dirty="0" smtClean="0"/>
              <a:t> </a:t>
            </a:r>
            <a:r>
              <a:rPr lang="tr-TR" sz="1600" dirty="0" err="1" smtClean="0"/>
              <a:t>jumps</a:t>
            </a:r>
            <a:r>
              <a:rPr lang="tr-TR" sz="1600" dirty="0" smtClean="0"/>
              <a:t> </a:t>
            </a:r>
            <a:r>
              <a:rPr lang="tr-TR" sz="1600" dirty="0" err="1" smtClean="0"/>
              <a:t>over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lazy</a:t>
            </a:r>
            <a:r>
              <a:rPr lang="tr-TR" sz="1600" dirty="0" smtClean="0"/>
              <a:t> </a:t>
            </a:r>
            <a:r>
              <a:rPr lang="tr-TR" sz="1600" dirty="0" err="1" smtClean="0"/>
              <a:t>dog</a:t>
            </a:r>
            <a:r>
              <a:rPr lang="tr-TR" sz="1600" dirty="0" smtClean="0"/>
              <a:t>.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quick</a:t>
            </a:r>
            <a:r>
              <a:rPr lang="tr-TR" sz="1600" dirty="0" smtClean="0"/>
              <a:t> </a:t>
            </a:r>
            <a:r>
              <a:rPr lang="tr-TR" sz="1600" dirty="0" err="1" smtClean="0"/>
              <a:t>brown</a:t>
            </a:r>
            <a:r>
              <a:rPr lang="tr-TR" sz="1600" dirty="0" smtClean="0"/>
              <a:t> </a:t>
            </a:r>
            <a:r>
              <a:rPr lang="tr-TR" sz="1600" dirty="0" err="1" smtClean="0"/>
              <a:t>fox</a:t>
            </a:r>
            <a:r>
              <a:rPr lang="tr-TR" sz="1600" dirty="0" smtClean="0"/>
              <a:t> </a:t>
            </a:r>
            <a:r>
              <a:rPr lang="tr-TR" sz="1600" dirty="0" err="1" smtClean="0"/>
              <a:t>jumps</a:t>
            </a:r>
            <a:r>
              <a:rPr lang="tr-TR" sz="1600" dirty="0" smtClean="0"/>
              <a:t> </a:t>
            </a:r>
            <a:r>
              <a:rPr lang="tr-TR" sz="1600" dirty="0" err="1" smtClean="0"/>
              <a:t>over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lazy</a:t>
            </a:r>
            <a:r>
              <a:rPr lang="tr-TR" sz="1600" dirty="0" smtClean="0"/>
              <a:t> </a:t>
            </a:r>
            <a:r>
              <a:rPr lang="tr-TR" sz="1600" dirty="0" err="1" smtClean="0"/>
              <a:t>dog</a:t>
            </a:r>
            <a:r>
              <a:rPr lang="tr-TR" sz="1600" dirty="0" smtClean="0"/>
              <a:t>.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quick</a:t>
            </a:r>
            <a:r>
              <a:rPr lang="tr-TR" sz="1600" dirty="0" smtClean="0"/>
              <a:t> </a:t>
            </a:r>
            <a:r>
              <a:rPr lang="tr-TR" sz="1600" dirty="0" err="1" smtClean="0"/>
              <a:t>brown</a:t>
            </a:r>
            <a:r>
              <a:rPr lang="tr-TR" sz="1600" dirty="0" smtClean="0"/>
              <a:t> </a:t>
            </a:r>
            <a:r>
              <a:rPr lang="tr-TR" sz="1600" dirty="0" err="1" smtClean="0"/>
              <a:t>fox</a:t>
            </a:r>
            <a:r>
              <a:rPr lang="tr-TR" sz="1600" dirty="0" smtClean="0"/>
              <a:t> </a:t>
            </a:r>
            <a:r>
              <a:rPr lang="tr-TR" sz="1600" dirty="0" err="1" smtClean="0"/>
              <a:t>jumps</a:t>
            </a:r>
            <a:r>
              <a:rPr lang="tr-TR" sz="1600" dirty="0" smtClean="0"/>
              <a:t> </a:t>
            </a:r>
            <a:r>
              <a:rPr lang="tr-TR" sz="1600" dirty="0" err="1" smtClean="0"/>
              <a:t>over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lazy</a:t>
            </a:r>
            <a:r>
              <a:rPr lang="tr-TR" sz="1600" dirty="0" smtClean="0"/>
              <a:t> </a:t>
            </a:r>
            <a:r>
              <a:rPr lang="tr-TR" sz="1600" dirty="0" err="1" smtClean="0"/>
              <a:t>dog</a:t>
            </a:r>
            <a:r>
              <a:rPr lang="tr-TR" sz="1600" dirty="0" smtClean="0"/>
              <a:t>.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quick</a:t>
            </a:r>
            <a:r>
              <a:rPr lang="tr-TR" sz="1600" dirty="0" smtClean="0"/>
              <a:t> </a:t>
            </a:r>
            <a:r>
              <a:rPr lang="tr-TR" sz="1600" dirty="0" err="1" smtClean="0"/>
              <a:t>brown</a:t>
            </a:r>
            <a:r>
              <a:rPr lang="tr-TR" sz="1600" dirty="0" smtClean="0"/>
              <a:t> </a:t>
            </a:r>
            <a:r>
              <a:rPr lang="tr-TR" sz="1600" dirty="0" err="1" smtClean="0"/>
              <a:t>fox</a:t>
            </a:r>
            <a:r>
              <a:rPr lang="tr-TR" sz="1600" dirty="0" smtClean="0"/>
              <a:t> </a:t>
            </a:r>
            <a:r>
              <a:rPr lang="tr-TR" sz="1600" dirty="0" err="1" smtClean="0"/>
              <a:t>jumps</a:t>
            </a:r>
            <a:r>
              <a:rPr lang="tr-TR" sz="1600" dirty="0" smtClean="0"/>
              <a:t> </a:t>
            </a:r>
            <a:r>
              <a:rPr lang="tr-TR" sz="1600" dirty="0" err="1" smtClean="0"/>
              <a:t>over</a:t>
            </a:r>
            <a:r>
              <a:rPr lang="tr-TR" sz="1600" dirty="0" smtClean="0"/>
              <a:t> </a:t>
            </a:r>
            <a:r>
              <a:rPr lang="tr-TR" sz="1600" dirty="0" err="1" smtClean="0"/>
              <a:t>the</a:t>
            </a:r>
            <a:r>
              <a:rPr lang="tr-TR" sz="1600" dirty="0" smtClean="0"/>
              <a:t> </a:t>
            </a:r>
            <a:r>
              <a:rPr lang="tr-TR" sz="1600" dirty="0" err="1" smtClean="0"/>
              <a:t>lazy</a:t>
            </a:r>
            <a:r>
              <a:rPr lang="tr-TR" sz="1600" dirty="0" smtClean="0"/>
              <a:t> </a:t>
            </a:r>
            <a:r>
              <a:rPr lang="tr-TR" sz="1600" dirty="0" err="1" smtClean="0"/>
              <a:t>dog</a:t>
            </a:r>
            <a:r>
              <a:rPr lang="tr-TR" sz="1600" dirty="0" smtClean="0"/>
              <a:t>. </a:t>
            </a:r>
          </a:p>
          <a:p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698108" y="2712274"/>
            <a:ext cx="1537855" cy="44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 2</a:t>
            </a:r>
            <a:endParaRPr lang="tr-TR" dirty="0"/>
          </a:p>
        </p:txBody>
      </p:sp>
      <p:sp>
        <p:nvSpPr>
          <p:cNvPr id="10" name="Dikdörtgen 9"/>
          <p:cNvSpPr/>
          <p:nvPr/>
        </p:nvSpPr>
        <p:spPr>
          <a:xfrm>
            <a:off x="698108" y="3427169"/>
            <a:ext cx="1537855" cy="4655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 3</a:t>
            </a:r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698108" y="4158689"/>
            <a:ext cx="1537855" cy="4322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 4</a:t>
            </a:r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698108" y="4856958"/>
            <a:ext cx="1537856" cy="4156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 5</a:t>
            </a:r>
            <a:endParaRPr lang="tr-TR" dirty="0"/>
          </a:p>
        </p:txBody>
      </p:sp>
      <p:sp>
        <p:nvSpPr>
          <p:cNvPr id="16" name="Dikdörtgen 15"/>
          <p:cNvSpPr/>
          <p:nvPr/>
        </p:nvSpPr>
        <p:spPr>
          <a:xfrm>
            <a:off x="698107" y="2030632"/>
            <a:ext cx="1537856" cy="4156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 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6344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 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quick</a:t>
            </a:r>
            <a:r>
              <a:rPr lang="tr-TR" dirty="0" smtClean="0"/>
              <a:t> </a:t>
            </a:r>
            <a:r>
              <a:rPr lang="tr-TR" dirty="0" err="1" smtClean="0"/>
              <a:t>brown</a:t>
            </a:r>
            <a:r>
              <a:rPr lang="tr-TR" dirty="0" smtClean="0"/>
              <a:t> </a:t>
            </a:r>
            <a:r>
              <a:rPr lang="tr-TR" dirty="0" err="1" smtClean="0"/>
              <a:t>fox</a:t>
            </a:r>
            <a:r>
              <a:rPr lang="tr-TR" dirty="0" smtClean="0"/>
              <a:t> </a:t>
            </a:r>
            <a:r>
              <a:rPr lang="tr-TR" dirty="0" err="1" smtClean="0"/>
              <a:t>jumps</a:t>
            </a:r>
            <a:r>
              <a:rPr lang="tr-TR" dirty="0" smtClean="0"/>
              <a:t> </a:t>
            </a:r>
            <a:r>
              <a:rPr lang="tr-TR" dirty="0" err="1" smtClean="0"/>
              <a:t>over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lazy</a:t>
            </a:r>
            <a:r>
              <a:rPr lang="tr-TR" dirty="0" smtClean="0"/>
              <a:t> </a:t>
            </a:r>
            <a:r>
              <a:rPr lang="tr-TR" dirty="0" err="1" smtClean="0"/>
              <a:t>dog</a:t>
            </a:r>
            <a:r>
              <a:rPr lang="tr-TR" dirty="0" smtClean="0"/>
              <a:t>. </a:t>
            </a:r>
          </a:p>
          <a:p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quick</a:t>
            </a:r>
            <a:r>
              <a:rPr lang="tr-TR" dirty="0" smtClean="0"/>
              <a:t> </a:t>
            </a:r>
            <a:r>
              <a:rPr lang="tr-TR" dirty="0" err="1" smtClean="0"/>
              <a:t>brown</a:t>
            </a:r>
            <a:r>
              <a:rPr lang="tr-TR" dirty="0" smtClean="0"/>
              <a:t> </a:t>
            </a:r>
            <a:r>
              <a:rPr lang="tr-TR" dirty="0" err="1" smtClean="0"/>
              <a:t>fox</a:t>
            </a:r>
            <a:r>
              <a:rPr lang="tr-TR" dirty="0" smtClean="0"/>
              <a:t> </a:t>
            </a:r>
            <a:r>
              <a:rPr lang="tr-TR" dirty="0" err="1" smtClean="0"/>
              <a:t>jumps</a:t>
            </a:r>
            <a:r>
              <a:rPr lang="tr-TR" dirty="0" smtClean="0"/>
              <a:t> </a:t>
            </a:r>
            <a:r>
              <a:rPr lang="tr-TR" dirty="0" err="1" smtClean="0"/>
              <a:t>over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lazy</a:t>
            </a:r>
            <a:r>
              <a:rPr lang="tr-TR" dirty="0" smtClean="0"/>
              <a:t> </a:t>
            </a:r>
            <a:r>
              <a:rPr lang="tr-TR" dirty="0" err="1" smtClean="0"/>
              <a:t>dog</a:t>
            </a:r>
            <a:r>
              <a:rPr lang="tr-TR" dirty="0" smtClean="0"/>
              <a:t>. </a:t>
            </a:r>
          </a:p>
          <a:p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quick</a:t>
            </a:r>
            <a:r>
              <a:rPr lang="tr-TR" dirty="0" smtClean="0"/>
              <a:t> </a:t>
            </a:r>
            <a:r>
              <a:rPr lang="tr-TR" dirty="0" err="1" smtClean="0"/>
              <a:t>brown</a:t>
            </a:r>
            <a:r>
              <a:rPr lang="tr-TR" dirty="0" smtClean="0"/>
              <a:t> </a:t>
            </a:r>
            <a:r>
              <a:rPr lang="tr-TR" dirty="0" err="1" smtClean="0"/>
              <a:t>fox</a:t>
            </a:r>
            <a:r>
              <a:rPr lang="tr-TR" dirty="0" smtClean="0"/>
              <a:t> </a:t>
            </a:r>
            <a:r>
              <a:rPr lang="tr-TR" dirty="0" err="1" smtClean="0"/>
              <a:t>jumps</a:t>
            </a:r>
            <a:r>
              <a:rPr lang="tr-TR" dirty="0" smtClean="0"/>
              <a:t> </a:t>
            </a:r>
            <a:r>
              <a:rPr lang="tr-TR" dirty="0" err="1" smtClean="0"/>
              <a:t>over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lazy</a:t>
            </a:r>
            <a:r>
              <a:rPr lang="tr-TR" dirty="0" smtClean="0"/>
              <a:t> </a:t>
            </a:r>
            <a:r>
              <a:rPr lang="tr-TR" dirty="0" err="1" smtClean="0"/>
              <a:t>dog</a:t>
            </a:r>
            <a:r>
              <a:rPr lang="tr-TR" dirty="0" smtClean="0"/>
              <a:t>. </a:t>
            </a:r>
          </a:p>
          <a:p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quick</a:t>
            </a:r>
            <a:r>
              <a:rPr lang="tr-TR" dirty="0" smtClean="0"/>
              <a:t> </a:t>
            </a:r>
            <a:r>
              <a:rPr lang="tr-TR" dirty="0" err="1" smtClean="0"/>
              <a:t>brown</a:t>
            </a:r>
            <a:r>
              <a:rPr lang="tr-TR" dirty="0" smtClean="0"/>
              <a:t> </a:t>
            </a:r>
            <a:r>
              <a:rPr lang="tr-TR" dirty="0" err="1" smtClean="0"/>
              <a:t>fox</a:t>
            </a:r>
            <a:r>
              <a:rPr lang="tr-TR" dirty="0" smtClean="0"/>
              <a:t> </a:t>
            </a:r>
            <a:r>
              <a:rPr lang="tr-TR" dirty="0" err="1" smtClean="0"/>
              <a:t>jumps</a:t>
            </a:r>
            <a:r>
              <a:rPr lang="tr-TR" dirty="0" smtClean="0"/>
              <a:t> </a:t>
            </a:r>
            <a:r>
              <a:rPr lang="tr-TR" dirty="0" err="1" smtClean="0"/>
              <a:t>over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lazy</a:t>
            </a:r>
            <a:r>
              <a:rPr lang="tr-TR" dirty="0" smtClean="0"/>
              <a:t> </a:t>
            </a:r>
            <a:r>
              <a:rPr lang="tr-TR" dirty="0" err="1" smtClean="0"/>
              <a:t>dog</a:t>
            </a:r>
            <a:r>
              <a:rPr lang="tr-TR" dirty="0" smtClean="0"/>
              <a:t>. </a:t>
            </a:r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771695" y="2583562"/>
            <a:ext cx="1537855" cy="44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 2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771695" y="3319648"/>
            <a:ext cx="1537855" cy="4655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 3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771695" y="4126142"/>
            <a:ext cx="1537855" cy="4322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 4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771695" y="4916010"/>
            <a:ext cx="1537856" cy="4156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 5</a:t>
            </a:r>
            <a:endParaRPr lang="tr-TR" dirty="0"/>
          </a:p>
        </p:txBody>
      </p:sp>
      <p:sp>
        <p:nvSpPr>
          <p:cNvPr id="15" name="Dikdörtgen 14"/>
          <p:cNvSpPr/>
          <p:nvPr/>
        </p:nvSpPr>
        <p:spPr>
          <a:xfrm>
            <a:off x="775854" y="1905000"/>
            <a:ext cx="1537856" cy="4156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 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3370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 4 </a:t>
            </a:r>
            <a:endParaRPr lang="tr-TR" dirty="0"/>
          </a:p>
        </p:txBody>
      </p:sp>
      <p:graphicFrame>
        <p:nvGraphicFramePr>
          <p:cNvPr id="12" name="İçerik Yer Tutucusu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524012"/>
              </p:ext>
            </p:extLst>
          </p:nvPr>
        </p:nvGraphicFramePr>
        <p:xfrm>
          <a:off x="2589213" y="1905000"/>
          <a:ext cx="8815849" cy="400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ikdörtgen 4"/>
          <p:cNvSpPr/>
          <p:nvPr/>
        </p:nvSpPr>
        <p:spPr>
          <a:xfrm>
            <a:off x="588022" y="3522568"/>
            <a:ext cx="1537855" cy="4655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 3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588023" y="4291495"/>
            <a:ext cx="1537855" cy="4322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 4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588023" y="5108914"/>
            <a:ext cx="1537856" cy="4156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 5</a:t>
            </a: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588022" y="1909156"/>
            <a:ext cx="1537855" cy="44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 1</a:t>
            </a:r>
            <a:endParaRPr lang="tr-TR" dirty="0"/>
          </a:p>
        </p:txBody>
      </p:sp>
      <p:sp>
        <p:nvSpPr>
          <p:cNvPr id="9" name="Dikdörtgen 8"/>
          <p:cNvSpPr/>
          <p:nvPr/>
        </p:nvSpPr>
        <p:spPr>
          <a:xfrm>
            <a:off x="588022" y="2691295"/>
            <a:ext cx="1537855" cy="4655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 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9028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 5</a:t>
            </a:r>
            <a:endParaRPr lang="tr-TR" dirty="0"/>
          </a:p>
        </p:txBody>
      </p:sp>
      <p:graphicFrame>
        <p:nvGraphicFramePr>
          <p:cNvPr id="9" name="İçerik Yer Tutucus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563802"/>
              </p:ext>
            </p:extLst>
          </p:nvPr>
        </p:nvGraphicFramePr>
        <p:xfrm>
          <a:off x="2589213" y="2133600"/>
          <a:ext cx="8824160" cy="2646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832">
                  <a:extLst>
                    <a:ext uri="{9D8B030D-6E8A-4147-A177-3AD203B41FA5}">
                      <a16:colId xmlns:a16="http://schemas.microsoft.com/office/drawing/2014/main" val="2531503032"/>
                    </a:ext>
                  </a:extLst>
                </a:gridCol>
                <a:gridCol w="1764832">
                  <a:extLst>
                    <a:ext uri="{9D8B030D-6E8A-4147-A177-3AD203B41FA5}">
                      <a16:colId xmlns:a16="http://schemas.microsoft.com/office/drawing/2014/main" val="3766963271"/>
                    </a:ext>
                  </a:extLst>
                </a:gridCol>
                <a:gridCol w="1764832">
                  <a:extLst>
                    <a:ext uri="{9D8B030D-6E8A-4147-A177-3AD203B41FA5}">
                      <a16:colId xmlns:a16="http://schemas.microsoft.com/office/drawing/2014/main" val="3312339360"/>
                    </a:ext>
                  </a:extLst>
                </a:gridCol>
                <a:gridCol w="1764832">
                  <a:extLst>
                    <a:ext uri="{9D8B030D-6E8A-4147-A177-3AD203B41FA5}">
                      <a16:colId xmlns:a16="http://schemas.microsoft.com/office/drawing/2014/main" val="4276936673"/>
                    </a:ext>
                  </a:extLst>
                </a:gridCol>
                <a:gridCol w="1764832">
                  <a:extLst>
                    <a:ext uri="{9D8B030D-6E8A-4147-A177-3AD203B41FA5}">
                      <a16:colId xmlns:a16="http://schemas.microsoft.com/office/drawing/2014/main" val="2974731292"/>
                    </a:ext>
                  </a:extLst>
                </a:gridCol>
              </a:tblGrid>
              <a:tr h="441036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509439"/>
                  </a:ext>
                </a:extLst>
              </a:tr>
              <a:tr h="441036">
                <a:tc>
                  <a:txBody>
                    <a:bodyPr/>
                    <a:lstStyle/>
                    <a:p>
                      <a:r>
                        <a:rPr lang="tr-TR" dirty="0" smtClean="0"/>
                        <a:t>B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318042"/>
                  </a:ext>
                </a:extLst>
              </a:tr>
              <a:tr h="441036">
                <a:tc>
                  <a:txBody>
                    <a:bodyPr/>
                    <a:lstStyle/>
                    <a:p>
                      <a:r>
                        <a:rPr lang="tr-TR" dirty="0" smtClean="0"/>
                        <a:t>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155749"/>
                  </a:ext>
                </a:extLst>
              </a:tr>
              <a:tr h="441036">
                <a:tc>
                  <a:txBody>
                    <a:bodyPr/>
                    <a:lstStyle/>
                    <a:p>
                      <a:r>
                        <a:rPr lang="tr-TR" dirty="0" smtClean="0"/>
                        <a:t>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205840"/>
                  </a:ext>
                </a:extLst>
              </a:tr>
              <a:tr h="441036">
                <a:tc>
                  <a:txBody>
                    <a:bodyPr/>
                    <a:lstStyle/>
                    <a:p>
                      <a:r>
                        <a:rPr lang="tr-TR" dirty="0" smtClean="0"/>
                        <a:t>C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J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783427"/>
                  </a:ext>
                </a:extLst>
              </a:tr>
              <a:tr h="441036">
                <a:tc>
                  <a:txBody>
                    <a:bodyPr/>
                    <a:lstStyle/>
                    <a:p>
                      <a:r>
                        <a:rPr lang="tr-TR" dirty="0" smtClean="0"/>
                        <a:t>X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W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303244"/>
                  </a:ext>
                </a:extLst>
              </a:tr>
            </a:tbl>
          </a:graphicData>
        </a:graphic>
      </p:graphicFrame>
      <p:sp>
        <p:nvSpPr>
          <p:cNvPr id="4" name="Dikdörtgen 3"/>
          <p:cNvSpPr/>
          <p:nvPr/>
        </p:nvSpPr>
        <p:spPr>
          <a:xfrm>
            <a:off x="771695" y="2583562"/>
            <a:ext cx="1537855" cy="448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 2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771695" y="3303023"/>
            <a:ext cx="1537855" cy="4655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 3 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771695" y="4126142"/>
            <a:ext cx="1537855" cy="4322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 4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771695" y="4916010"/>
            <a:ext cx="1537856" cy="4156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 5</a:t>
            </a: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775854" y="1905000"/>
            <a:ext cx="1537856" cy="41563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KONU 1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106676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Mor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</TotalTime>
  <Words>288</Words>
  <Application>Microsoft Office PowerPoint</Application>
  <PresentationFormat>Geniş ekran</PresentationFormat>
  <Paragraphs>72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Duman</vt:lpstr>
      <vt:lpstr>KONU ADI</vt:lpstr>
      <vt:lpstr>Konu 1</vt:lpstr>
      <vt:lpstr>Konu 2</vt:lpstr>
      <vt:lpstr>Konu 3</vt:lpstr>
      <vt:lpstr>Konu 4 </vt:lpstr>
      <vt:lpstr>Konu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KONU ADI</dc:title>
  <dc:creator>EGITIM_LAB_1</dc:creator>
  <cp:lastModifiedBy>EGITIM_LAB_1</cp:lastModifiedBy>
  <cp:revision>4</cp:revision>
  <dcterms:created xsi:type="dcterms:W3CDTF">2018-03-08T07:43:28Z</dcterms:created>
  <dcterms:modified xsi:type="dcterms:W3CDTF">2018-03-08T08:09:15Z</dcterms:modified>
</cp:coreProperties>
</file>