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70" r:id="rId4"/>
    <p:sldId id="271" r:id="rId5"/>
    <p:sldId id="257" r:id="rId6"/>
    <p:sldId id="258" r:id="rId7"/>
    <p:sldId id="259" r:id="rId8"/>
    <p:sldId id="264" r:id="rId9"/>
    <p:sldId id="265" r:id="rId10"/>
    <p:sldId id="266" r:id="rId11"/>
    <p:sldId id="267" r:id="rId12"/>
    <p:sldId id="260" r:id="rId13"/>
    <p:sldId id="261" r:id="rId14"/>
    <p:sldId id="262" r:id="rId15"/>
    <p:sldId id="263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A50021"/>
    <a:srgbClr val="FFFFFF"/>
    <a:srgbClr val="FFCCFF"/>
    <a:srgbClr val="FFFDD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A5F34D-4791-4099-A99A-4C686E953C05}" type="doc">
      <dgm:prSet loTypeId="urn:microsoft.com/office/officeart/2005/8/layout/radial6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F9C88971-979E-4AAF-96E5-E0504AE776D1}">
      <dgm:prSet phldrT="[Metin]"/>
      <dgm:spPr/>
      <dgm:t>
        <a:bodyPr/>
        <a:lstStyle/>
        <a:p>
          <a:r>
            <a:rPr lang="tr-TR" dirty="0" smtClean="0"/>
            <a:t>Sözcük Türleri</a:t>
          </a:r>
          <a:endParaRPr lang="tr-TR" dirty="0"/>
        </a:p>
      </dgm:t>
    </dgm:pt>
    <dgm:pt modelId="{6EE65A31-3705-4A35-92B3-C91031F95781}" type="parTrans" cxnId="{5B6C2E7F-6E18-4ECF-9712-79ECE415DE72}">
      <dgm:prSet/>
      <dgm:spPr/>
      <dgm:t>
        <a:bodyPr/>
        <a:lstStyle/>
        <a:p>
          <a:endParaRPr lang="tr-TR"/>
        </a:p>
      </dgm:t>
    </dgm:pt>
    <dgm:pt modelId="{AD7E9276-F5B7-4D87-A4A5-8F350EF36DD5}" type="sibTrans" cxnId="{5B6C2E7F-6E18-4ECF-9712-79ECE415DE72}">
      <dgm:prSet/>
      <dgm:spPr/>
      <dgm:t>
        <a:bodyPr/>
        <a:lstStyle/>
        <a:p>
          <a:endParaRPr lang="tr-TR"/>
        </a:p>
      </dgm:t>
    </dgm:pt>
    <dgm:pt modelId="{00B5F911-44D5-4334-8A48-88356857D0CE}">
      <dgm:prSet phldrT="[Metin]"/>
      <dgm:spPr/>
      <dgm:t>
        <a:bodyPr/>
        <a:lstStyle/>
        <a:p>
          <a:r>
            <a:rPr lang="tr-TR" dirty="0" smtClean="0"/>
            <a:t>İsim (Ad)</a:t>
          </a:r>
          <a:endParaRPr lang="tr-TR" dirty="0"/>
        </a:p>
      </dgm:t>
    </dgm:pt>
    <dgm:pt modelId="{5B7C7D84-E7E1-46F4-A796-752CBE347AC9}" type="parTrans" cxnId="{FCA6F26C-5AC3-4EF6-9CAC-D1009837D59A}">
      <dgm:prSet/>
      <dgm:spPr/>
      <dgm:t>
        <a:bodyPr/>
        <a:lstStyle/>
        <a:p>
          <a:endParaRPr lang="tr-TR"/>
        </a:p>
      </dgm:t>
    </dgm:pt>
    <dgm:pt modelId="{77A5F7DE-EFF2-4066-8DC2-A78CD0EA159F}" type="sibTrans" cxnId="{FCA6F26C-5AC3-4EF6-9CAC-D1009837D59A}">
      <dgm:prSet/>
      <dgm:spPr/>
      <dgm:t>
        <a:bodyPr/>
        <a:lstStyle/>
        <a:p>
          <a:endParaRPr lang="tr-TR"/>
        </a:p>
      </dgm:t>
    </dgm:pt>
    <dgm:pt modelId="{296AD28A-50D8-44BE-B26B-9FAF789CDB4D}">
      <dgm:prSet phldrT="[Metin]"/>
      <dgm:spPr/>
      <dgm:t>
        <a:bodyPr/>
        <a:lstStyle/>
        <a:p>
          <a:r>
            <a:rPr lang="tr-TR" dirty="0" smtClean="0"/>
            <a:t>Fiil (Eylem)</a:t>
          </a:r>
          <a:endParaRPr lang="tr-TR" dirty="0"/>
        </a:p>
      </dgm:t>
    </dgm:pt>
    <dgm:pt modelId="{4D00F33E-B3F5-4D8F-AFD1-9161951D63DF}" type="parTrans" cxnId="{B0E8012B-4B5C-40B5-A62B-35693C5FCDDA}">
      <dgm:prSet/>
      <dgm:spPr/>
      <dgm:t>
        <a:bodyPr/>
        <a:lstStyle/>
        <a:p>
          <a:endParaRPr lang="tr-TR"/>
        </a:p>
      </dgm:t>
    </dgm:pt>
    <dgm:pt modelId="{B5F1335C-B223-41AE-8B0C-98AC7F3F1695}" type="sibTrans" cxnId="{B0E8012B-4B5C-40B5-A62B-35693C5FCDDA}">
      <dgm:prSet/>
      <dgm:spPr/>
      <dgm:t>
        <a:bodyPr/>
        <a:lstStyle/>
        <a:p>
          <a:endParaRPr lang="tr-TR"/>
        </a:p>
      </dgm:t>
    </dgm:pt>
    <dgm:pt modelId="{E252015C-702F-4DCB-949A-0032946D7559}">
      <dgm:prSet phldrT="[Metin]"/>
      <dgm:spPr/>
      <dgm:t>
        <a:bodyPr/>
        <a:lstStyle/>
        <a:p>
          <a:r>
            <a:rPr lang="tr-TR" dirty="0" smtClean="0"/>
            <a:t>Zamir (Adıl)</a:t>
          </a:r>
          <a:endParaRPr lang="tr-TR" dirty="0"/>
        </a:p>
      </dgm:t>
    </dgm:pt>
    <dgm:pt modelId="{753DE339-8ABD-4E38-A268-9FEF65A1CF37}" type="parTrans" cxnId="{CB228A07-B749-4B34-B11E-97D13DDDA051}">
      <dgm:prSet/>
      <dgm:spPr/>
      <dgm:t>
        <a:bodyPr/>
        <a:lstStyle/>
        <a:p>
          <a:endParaRPr lang="tr-TR"/>
        </a:p>
      </dgm:t>
    </dgm:pt>
    <dgm:pt modelId="{22942F46-C1FA-4F5C-AD70-04FE20A87966}" type="sibTrans" cxnId="{CB228A07-B749-4B34-B11E-97D13DDDA051}">
      <dgm:prSet/>
      <dgm:spPr/>
      <dgm:t>
        <a:bodyPr/>
        <a:lstStyle/>
        <a:p>
          <a:endParaRPr lang="tr-TR"/>
        </a:p>
      </dgm:t>
    </dgm:pt>
    <dgm:pt modelId="{938F1805-8678-4D00-A050-0F603EE2E9C7}">
      <dgm:prSet phldrT="[Metin]"/>
      <dgm:spPr/>
      <dgm:t>
        <a:bodyPr/>
        <a:lstStyle/>
        <a:p>
          <a:r>
            <a:rPr lang="tr-TR" dirty="0" smtClean="0"/>
            <a:t>Zarf (Belirteç)</a:t>
          </a:r>
          <a:endParaRPr lang="tr-TR" dirty="0"/>
        </a:p>
      </dgm:t>
    </dgm:pt>
    <dgm:pt modelId="{52A95147-46BD-48B7-8174-3327618D4CDB}" type="parTrans" cxnId="{135EF1F1-1639-418C-9AA2-76D325D54391}">
      <dgm:prSet/>
      <dgm:spPr/>
      <dgm:t>
        <a:bodyPr/>
        <a:lstStyle/>
        <a:p>
          <a:endParaRPr lang="tr-TR"/>
        </a:p>
      </dgm:t>
    </dgm:pt>
    <dgm:pt modelId="{A0E8C72B-82F5-45C3-B776-1695F0FABF19}" type="sibTrans" cxnId="{135EF1F1-1639-418C-9AA2-76D325D54391}">
      <dgm:prSet/>
      <dgm:spPr/>
      <dgm:t>
        <a:bodyPr/>
        <a:lstStyle/>
        <a:p>
          <a:endParaRPr lang="tr-TR"/>
        </a:p>
      </dgm:t>
    </dgm:pt>
    <dgm:pt modelId="{E26220C1-45B9-4979-8727-4F207B80A3B4}">
      <dgm:prSet phldrT="[Metin]"/>
      <dgm:spPr/>
      <dgm:t>
        <a:bodyPr/>
        <a:lstStyle/>
        <a:p>
          <a:r>
            <a:rPr lang="tr-TR" dirty="0" smtClean="0"/>
            <a:t>Sıfat (Önad)</a:t>
          </a:r>
          <a:endParaRPr lang="tr-TR" dirty="0"/>
        </a:p>
      </dgm:t>
    </dgm:pt>
    <dgm:pt modelId="{626E489F-34FA-4C52-9469-77EDDC03C61B}" type="parTrans" cxnId="{1967B9F0-5218-4687-9981-FE345CDFE1A9}">
      <dgm:prSet/>
      <dgm:spPr/>
      <dgm:t>
        <a:bodyPr/>
        <a:lstStyle/>
        <a:p>
          <a:endParaRPr lang="tr-TR"/>
        </a:p>
      </dgm:t>
    </dgm:pt>
    <dgm:pt modelId="{BE9203AD-017D-4BBC-9B1C-7DB571D557AD}" type="sibTrans" cxnId="{1967B9F0-5218-4687-9981-FE345CDFE1A9}">
      <dgm:prSet/>
      <dgm:spPr/>
      <dgm:t>
        <a:bodyPr/>
        <a:lstStyle/>
        <a:p>
          <a:endParaRPr lang="tr-TR"/>
        </a:p>
      </dgm:t>
    </dgm:pt>
    <dgm:pt modelId="{8BF85660-A865-4B9F-95EA-F89037F4C816}">
      <dgm:prSet phldrT="[Metin]"/>
      <dgm:spPr/>
      <dgm:t>
        <a:bodyPr/>
        <a:lstStyle/>
        <a:p>
          <a:r>
            <a:rPr lang="tr-TR" dirty="0" smtClean="0"/>
            <a:t>Edat (ilgeç)</a:t>
          </a:r>
        </a:p>
      </dgm:t>
    </dgm:pt>
    <dgm:pt modelId="{9D73BEFB-5CCC-4F40-AA3D-A1F9C51F633B}" type="parTrans" cxnId="{1AE26B00-7708-4DA9-A578-BF0E0953415B}">
      <dgm:prSet/>
      <dgm:spPr/>
      <dgm:t>
        <a:bodyPr/>
        <a:lstStyle/>
        <a:p>
          <a:endParaRPr lang="tr-TR"/>
        </a:p>
      </dgm:t>
    </dgm:pt>
    <dgm:pt modelId="{46CC9458-A05B-4AAA-AD03-062A04CDF63B}" type="sibTrans" cxnId="{1AE26B00-7708-4DA9-A578-BF0E0953415B}">
      <dgm:prSet/>
      <dgm:spPr/>
      <dgm:t>
        <a:bodyPr/>
        <a:lstStyle/>
        <a:p>
          <a:endParaRPr lang="tr-TR"/>
        </a:p>
      </dgm:t>
    </dgm:pt>
    <dgm:pt modelId="{C7B35099-ED90-45D3-8706-4B22DFE038DA}">
      <dgm:prSet phldrT="[Metin]"/>
      <dgm:spPr/>
      <dgm:t>
        <a:bodyPr/>
        <a:lstStyle/>
        <a:p>
          <a:r>
            <a:rPr lang="tr-TR" dirty="0" smtClean="0"/>
            <a:t>Bağlaç</a:t>
          </a:r>
        </a:p>
      </dgm:t>
    </dgm:pt>
    <dgm:pt modelId="{E7C20F67-D096-4954-BF11-ECE265B994FA}" type="parTrans" cxnId="{382542E5-DA84-4195-A7B9-812E45A10974}">
      <dgm:prSet/>
      <dgm:spPr/>
      <dgm:t>
        <a:bodyPr/>
        <a:lstStyle/>
        <a:p>
          <a:endParaRPr lang="tr-TR"/>
        </a:p>
      </dgm:t>
    </dgm:pt>
    <dgm:pt modelId="{55D68679-B937-401F-82D3-085949CF5F87}" type="sibTrans" cxnId="{382542E5-DA84-4195-A7B9-812E45A10974}">
      <dgm:prSet/>
      <dgm:spPr/>
      <dgm:t>
        <a:bodyPr/>
        <a:lstStyle/>
        <a:p>
          <a:endParaRPr lang="tr-TR"/>
        </a:p>
      </dgm:t>
    </dgm:pt>
    <dgm:pt modelId="{EDE38BCF-781F-416C-90D1-D1BC6CA527A7}">
      <dgm:prSet phldrT="[Metin]"/>
      <dgm:spPr/>
      <dgm:t>
        <a:bodyPr/>
        <a:lstStyle/>
        <a:p>
          <a:r>
            <a:rPr lang="tr-TR" dirty="0" smtClean="0"/>
            <a:t>Ünlem</a:t>
          </a:r>
        </a:p>
      </dgm:t>
    </dgm:pt>
    <dgm:pt modelId="{F62FF217-2F0D-41B8-B5B2-564A8C0CCD94}" type="parTrans" cxnId="{27CB7DEA-D4EA-4187-9A17-E45583DFFD66}">
      <dgm:prSet/>
      <dgm:spPr/>
      <dgm:t>
        <a:bodyPr/>
        <a:lstStyle/>
        <a:p>
          <a:endParaRPr lang="tr-TR"/>
        </a:p>
      </dgm:t>
    </dgm:pt>
    <dgm:pt modelId="{58BFC5F9-CB5D-4709-AA60-606313893CE5}" type="sibTrans" cxnId="{27CB7DEA-D4EA-4187-9A17-E45583DFFD66}">
      <dgm:prSet/>
      <dgm:spPr/>
      <dgm:t>
        <a:bodyPr/>
        <a:lstStyle/>
        <a:p>
          <a:endParaRPr lang="tr-TR"/>
        </a:p>
      </dgm:t>
    </dgm:pt>
    <dgm:pt modelId="{09CA161A-DF59-4AAA-85C5-73B16C980F46}" type="pres">
      <dgm:prSet presAssocID="{BBA5F34D-4791-4099-A99A-4C686E953C0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C368CDA-81BF-4158-AC0A-D9E2F65FD662}" type="pres">
      <dgm:prSet presAssocID="{F9C88971-979E-4AAF-96E5-E0504AE776D1}" presName="centerShape" presStyleLbl="node0" presStyleIdx="0" presStyleCnt="1"/>
      <dgm:spPr/>
      <dgm:t>
        <a:bodyPr/>
        <a:lstStyle/>
        <a:p>
          <a:endParaRPr lang="tr-TR"/>
        </a:p>
      </dgm:t>
    </dgm:pt>
    <dgm:pt modelId="{127DE13C-468E-4F86-B046-C3E006AE34DC}" type="pres">
      <dgm:prSet presAssocID="{00B5F911-44D5-4334-8A48-88356857D0C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D6D733-57F9-4110-B4B9-DBEB67FA738D}" type="pres">
      <dgm:prSet presAssocID="{00B5F911-44D5-4334-8A48-88356857D0CE}" presName="dummy" presStyleCnt="0"/>
      <dgm:spPr/>
    </dgm:pt>
    <dgm:pt modelId="{6650F9F4-47B0-4F4D-BE54-AA38901270B0}" type="pres">
      <dgm:prSet presAssocID="{77A5F7DE-EFF2-4066-8DC2-A78CD0EA159F}" presName="sibTrans" presStyleLbl="sibTrans2D1" presStyleIdx="0" presStyleCnt="8"/>
      <dgm:spPr/>
    </dgm:pt>
    <dgm:pt modelId="{A7B2F652-6C9F-418A-8374-DD74DCB7A1A2}" type="pres">
      <dgm:prSet presAssocID="{296AD28A-50D8-44BE-B26B-9FAF789CDB4D}" presName="node" presStyleLbl="node1" presStyleIdx="1" presStyleCnt="8">
        <dgm:presLayoutVars>
          <dgm:bulletEnabled val="1"/>
        </dgm:presLayoutVars>
      </dgm:prSet>
      <dgm:spPr/>
    </dgm:pt>
    <dgm:pt modelId="{7C01043E-5DE7-4902-AD21-198BCADC98D8}" type="pres">
      <dgm:prSet presAssocID="{296AD28A-50D8-44BE-B26B-9FAF789CDB4D}" presName="dummy" presStyleCnt="0"/>
      <dgm:spPr/>
    </dgm:pt>
    <dgm:pt modelId="{3469AB22-C2D2-48DA-844B-55E619935751}" type="pres">
      <dgm:prSet presAssocID="{B5F1335C-B223-41AE-8B0C-98AC7F3F1695}" presName="sibTrans" presStyleLbl="sibTrans2D1" presStyleIdx="1" presStyleCnt="8"/>
      <dgm:spPr/>
    </dgm:pt>
    <dgm:pt modelId="{99CC4ADA-EB1D-4276-AD71-D5B929F0E14F}" type="pres">
      <dgm:prSet presAssocID="{E26220C1-45B9-4979-8727-4F207B80A3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293E9D-8E80-4026-8DBF-D4A709380761}" type="pres">
      <dgm:prSet presAssocID="{E26220C1-45B9-4979-8727-4F207B80A3B4}" presName="dummy" presStyleCnt="0"/>
      <dgm:spPr/>
    </dgm:pt>
    <dgm:pt modelId="{E78F8FB1-0135-4DB8-BEBD-6A7A8D8B81B7}" type="pres">
      <dgm:prSet presAssocID="{BE9203AD-017D-4BBC-9B1C-7DB571D557AD}" presName="sibTrans" presStyleLbl="sibTrans2D1" presStyleIdx="2" presStyleCnt="8"/>
      <dgm:spPr/>
    </dgm:pt>
    <dgm:pt modelId="{BEC0D302-9F10-44DB-A00E-1A629D1A6DC7}" type="pres">
      <dgm:prSet presAssocID="{E252015C-702F-4DCB-949A-0032946D7559}" presName="node" presStyleLbl="node1" presStyleIdx="3" presStyleCnt="8">
        <dgm:presLayoutVars>
          <dgm:bulletEnabled val="1"/>
        </dgm:presLayoutVars>
      </dgm:prSet>
      <dgm:spPr/>
    </dgm:pt>
    <dgm:pt modelId="{B96BB539-9CAC-4A4C-97CF-8712656F5E13}" type="pres">
      <dgm:prSet presAssocID="{E252015C-702F-4DCB-949A-0032946D7559}" presName="dummy" presStyleCnt="0"/>
      <dgm:spPr/>
    </dgm:pt>
    <dgm:pt modelId="{D10985E5-46ED-4FEC-A18A-B90934DE4C8F}" type="pres">
      <dgm:prSet presAssocID="{22942F46-C1FA-4F5C-AD70-04FE20A87966}" presName="sibTrans" presStyleLbl="sibTrans2D1" presStyleIdx="3" presStyleCnt="8"/>
      <dgm:spPr/>
    </dgm:pt>
    <dgm:pt modelId="{5C5CC14B-3CA6-4CA4-B198-BC062D10E7D2}" type="pres">
      <dgm:prSet presAssocID="{938F1805-8678-4D00-A050-0F603EE2E9C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B844EC-F508-43D9-AE7A-D48947AE5651}" type="pres">
      <dgm:prSet presAssocID="{938F1805-8678-4D00-A050-0F603EE2E9C7}" presName="dummy" presStyleCnt="0"/>
      <dgm:spPr/>
    </dgm:pt>
    <dgm:pt modelId="{9B13E67F-3EBA-46A4-84B0-DC833312D938}" type="pres">
      <dgm:prSet presAssocID="{A0E8C72B-82F5-45C3-B776-1695F0FABF19}" presName="sibTrans" presStyleLbl="sibTrans2D1" presStyleIdx="4" presStyleCnt="8"/>
      <dgm:spPr/>
    </dgm:pt>
    <dgm:pt modelId="{38610C14-F32E-4793-8633-D27E375B45ED}" type="pres">
      <dgm:prSet presAssocID="{8BF85660-A865-4B9F-95EA-F89037F4C816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64AFD8-50A9-4B43-9EDE-D8146FE2ABD6}" type="pres">
      <dgm:prSet presAssocID="{8BF85660-A865-4B9F-95EA-F89037F4C816}" presName="dummy" presStyleCnt="0"/>
      <dgm:spPr/>
    </dgm:pt>
    <dgm:pt modelId="{5292A98F-57A1-4873-B395-AE1FBB796166}" type="pres">
      <dgm:prSet presAssocID="{46CC9458-A05B-4AAA-AD03-062A04CDF63B}" presName="sibTrans" presStyleLbl="sibTrans2D1" presStyleIdx="5" presStyleCnt="8"/>
      <dgm:spPr/>
    </dgm:pt>
    <dgm:pt modelId="{674310C6-6DC7-483C-836F-19B782F2989A}" type="pres">
      <dgm:prSet presAssocID="{C7B35099-ED90-45D3-8706-4B22DFE038D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D47A93-3EFB-4487-ACFD-2C4DA83A5BA6}" type="pres">
      <dgm:prSet presAssocID="{C7B35099-ED90-45D3-8706-4B22DFE038DA}" presName="dummy" presStyleCnt="0"/>
      <dgm:spPr/>
    </dgm:pt>
    <dgm:pt modelId="{C0543291-BA8A-404F-A485-0083722E6364}" type="pres">
      <dgm:prSet presAssocID="{55D68679-B937-401F-82D3-085949CF5F87}" presName="sibTrans" presStyleLbl="sibTrans2D1" presStyleIdx="6" presStyleCnt="8"/>
      <dgm:spPr/>
    </dgm:pt>
    <dgm:pt modelId="{CC944BFB-6620-4585-BFC8-72D8398F057E}" type="pres">
      <dgm:prSet presAssocID="{EDE38BCF-781F-416C-90D1-D1BC6CA527A7}" presName="node" presStyleLbl="node1" presStyleIdx="7" presStyleCnt="8">
        <dgm:presLayoutVars>
          <dgm:bulletEnabled val="1"/>
        </dgm:presLayoutVars>
      </dgm:prSet>
      <dgm:spPr/>
    </dgm:pt>
    <dgm:pt modelId="{F95A8C6D-8DBB-4BA4-9163-984F5FA43101}" type="pres">
      <dgm:prSet presAssocID="{EDE38BCF-781F-416C-90D1-D1BC6CA527A7}" presName="dummy" presStyleCnt="0"/>
      <dgm:spPr/>
    </dgm:pt>
    <dgm:pt modelId="{950CB6C6-AF28-4FA6-90D5-9CF51031B025}" type="pres">
      <dgm:prSet presAssocID="{58BFC5F9-CB5D-4709-AA60-606313893CE5}" presName="sibTrans" presStyleLbl="sibTrans2D1" presStyleIdx="7" presStyleCnt="8"/>
      <dgm:spPr/>
    </dgm:pt>
  </dgm:ptLst>
  <dgm:cxnLst>
    <dgm:cxn modelId="{BDA83B30-6410-4221-820F-B6C10B64C946}" type="presOf" srcId="{E252015C-702F-4DCB-949A-0032946D7559}" destId="{BEC0D302-9F10-44DB-A00E-1A629D1A6DC7}" srcOrd="0" destOrd="0" presId="urn:microsoft.com/office/officeart/2005/8/layout/radial6"/>
    <dgm:cxn modelId="{AE17E84B-7C2E-4122-8F6B-F377DD908677}" type="presOf" srcId="{F9C88971-979E-4AAF-96E5-E0504AE776D1}" destId="{EC368CDA-81BF-4158-AC0A-D9E2F65FD662}" srcOrd="0" destOrd="0" presId="urn:microsoft.com/office/officeart/2005/8/layout/radial6"/>
    <dgm:cxn modelId="{BAB0F366-9985-4990-A035-2A9408F5DD0C}" type="presOf" srcId="{938F1805-8678-4D00-A050-0F603EE2E9C7}" destId="{5C5CC14B-3CA6-4CA4-B198-BC062D10E7D2}" srcOrd="0" destOrd="0" presId="urn:microsoft.com/office/officeart/2005/8/layout/radial6"/>
    <dgm:cxn modelId="{5B6C2E7F-6E18-4ECF-9712-79ECE415DE72}" srcId="{BBA5F34D-4791-4099-A99A-4C686E953C05}" destId="{F9C88971-979E-4AAF-96E5-E0504AE776D1}" srcOrd="0" destOrd="0" parTransId="{6EE65A31-3705-4A35-92B3-C91031F95781}" sibTransId="{AD7E9276-F5B7-4D87-A4A5-8F350EF36DD5}"/>
    <dgm:cxn modelId="{440F5CC2-F2DD-4EA2-A0F5-9B6E0CB092FC}" type="presOf" srcId="{8BF85660-A865-4B9F-95EA-F89037F4C816}" destId="{38610C14-F32E-4793-8633-D27E375B45ED}" srcOrd="0" destOrd="0" presId="urn:microsoft.com/office/officeart/2005/8/layout/radial6"/>
    <dgm:cxn modelId="{86EB6227-8EBC-438A-96E5-D0661030F06C}" type="presOf" srcId="{77A5F7DE-EFF2-4066-8DC2-A78CD0EA159F}" destId="{6650F9F4-47B0-4F4D-BE54-AA38901270B0}" srcOrd="0" destOrd="0" presId="urn:microsoft.com/office/officeart/2005/8/layout/radial6"/>
    <dgm:cxn modelId="{135EF1F1-1639-418C-9AA2-76D325D54391}" srcId="{F9C88971-979E-4AAF-96E5-E0504AE776D1}" destId="{938F1805-8678-4D00-A050-0F603EE2E9C7}" srcOrd="4" destOrd="0" parTransId="{52A95147-46BD-48B7-8174-3327618D4CDB}" sibTransId="{A0E8C72B-82F5-45C3-B776-1695F0FABF19}"/>
    <dgm:cxn modelId="{A0A5EBFC-F1EC-44A6-8CA1-0C43A698EE8B}" type="presOf" srcId="{E26220C1-45B9-4979-8727-4F207B80A3B4}" destId="{99CC4ADA-EB1D-4276-AD71-D5B929F0E14F}" srcOrd="0" destOrd="0" presId="urn:microsoft.com/office/officeart/2005/8/layout/radial6"/>
    <dgm:cxn modelId="{703EBE5F-43E8-45F3-91C6-1A09F7B5B116}" type="presOf" srcId="{46CC9458-A05B-4AAA-AD03-062A04CDF63B}" destId="{5292A98F-57A1-4873-B395-AE1FBB796166}" srcOrd="0" destOrd="0" presId="urn:microsoft.com/office/officeart/2005/8/layout/radial6"/>
    <dgm:cxn modelId="{F704D496-10D2-4E9E-9531-4269FBA6D14E}" type="presOf" srcId="{C7B35099-ED90-45D3-8706-4B22DFE038DA}" destId="{674310C6-6DC7-483C-836F-19B782F2989A}" srcOrd="0" destOrd="0" presId="urn:microsoft.com/office/officeart/2005/8/layout/radial6"/>
    <dgm:cxn modelId="{B995F02F-A837-475D-B204-337956E504B8}" type="presOf" srcId="{00B5F911-44D5-4334-8A48-88356857D0CE}" destId="{127DE13C-468E-4F86-B046-C3E006AE34DC}" srcOrd="0" destOrd="0" presId="urn:microsoft.com/office/officeart/2005/8/layout/radial6"/>
    <dgm:cxn modelId="{FCA6F26C-5AC3-4EF6-9CAC-D1009837D59A}" srcId="{F9C88971-979E-4AAF-96E5-E0504AE776D1}" destId="{00B5F911-44D5-4334-8A48-88356857D0CE}" srcOrd="0" destOrd="0" parTransId="{5B7C7D84-E7E1-46F4-A796-752CBE347AC9}" sibTransId="{77A5F7DE-EFF2-4066-8DC2-A78CD0EA159F}"/>
    <dgm:cxn modelId="{D7312A7E-55F7-41F8-A415-E80C7AF09F4E}" type="presOf" srcId="{22942F46-C1FA-4F5C-AD70-04FE20A87966}" destId="{D10985E5-46ED-4FEC-A18A-B90934DE4C8F}" srcOrd="0" destOrd="0" presId="urn:microsoft.com/office/officeart/2005/8/layout/radial6"/>
    <dgm:cxn modelId="{55E75A20-B3CF-47EF-9B46-C0EFDD20E277}" type="presOf" srcId="{EDE38BCF-781F-416C-90D1-D1BC6CA527A7}" destId="{CC944BFB-6620-4585-BFC8-72D8398F057E}" srcOrd="0" destOrd="0" presId="urn:microsoft.com/office/officeart/2005/8/layout/radial6"/>
    <dgm:cxn modelId="{E110A3AB-BD82-48FA-91F6-09FEC210F35A}" type="presOf" srcId="{B5F1335C-B223-41AE-8B0C-98AC7F3F1695}" destId="{3469AB22-C2D2-48DA-844B-55E619935751}" srcOrd="0" destOrd="0" presId="urn:microsoft.com/office/officeart/2005/8/layout/radial6"/>
    <dgm:cxn modelId="{CB228A07-B749-4B34-B11E-97D13DDDA051}" srcId="{F9C88971-979E-4AAF-96E5-E0504AE776D1}" destId="{E252015C-702F-4DCB-949A-0032946D7559}" srcOrd="3" destOrd="0" parTransId="{753DE339-8ABD-4E38-A268-9FEF65A1CF37}" sibTransId="{22942F46-C1FA-4F5C-AD70-04FE20A87966}"/>
    <dgm:cxn modelId="{DA5B454A-5AD5-4A3C-9F28-B7EBE4C8BF94}" type="presOf" srcId="{58BFC5F9-CB5D-4709-AA60-606313893CE5}" destId="{950CB6C6-AF28-4FA6-90D5-9CF51031B025}" srcOrd="0" destOrd="0" presId="urn:microsoft.com/office/officeart/2005/8/layout/radial6"/>
    <dgm:cxn modelId="{B0E8012B-4B5C-40B5-A62B-35693C5FCDDA}" srcId="{F9C88971-979E-4AAF-96E5-E0504AE776D1}" destId="{296AD28A-50D8-44BE-B26B-9FAF789CDB4D}" srcOrd="1" destOrd="0" parTransId="{4D00F33E-B3F5-4D8F-AFD1-9161951D63DF}" sibTransId="{B5F1335C-B223-41AE-8B0C-98AC7F3F1695}"/>
    <dgm:cxn modelId="{27CB7DEA-D4EA-4187-9A17-E45583DFFD66}" srcId="{F9C88971-979E-4AAF-96E5-E0504AE776D1}" destId="{EDE38BCF-781F-416C-90D1-D1BC6CA527A7}" srcOrd="7" destOrd="0" parTransId="{F62FF217-2F0D-41B8-B5B2-564A8C0CCD94}" sibTransId="{58BFC5F9-CB5D-4709-AA60-606313893CE5}"/>
    <dgm:cxn modelId="{C12E1DDB-D6CB-4FBC-AA1E-AA9D44CDC1A5}" type="presOf" srcId="{BE9203AD-017D-4BBC-9B1C-7DB571D557AD}" destId="{E78F8FB1-0135-4DB8-BEBD-6A7A8D8B81B7}" srcOrd="0" destOrd="0" presId="urn:microsoft.com/office/officeart/2005/8/layout/radial6"/>
    <dgm:cxn modelId="{1967B9F0-5218-4687-9981-FE345CDFE1A9}" srcId="{F9C88971-979E-4AAF-96E5-E0504AE776D1}" destId="{E26220C1-45B9-4979-8727-4F207B80A3B4}" srcOrd="2" destOrd="0" parTransId="{626E489F-34FA-4C52-9469-77EDDC03C61B}" sibTransId="{BE9203AD-017D-4BBC-9B1C-7DB571D557AD}"/>
    <dgm:cxn modelId="{1AE26B00-7708-4DA9-A578-BF0E0953415B}" srcId="{F9C88971-979E-4AAF-96E5-E0504AE776D1}" destId="{8BF85660-A865-4B9F-95EA-F89037F4C816}" srcOrd="5" destOrd="0" parTransId="{9D73BEFB-5CCC-4F40-AA3D-A1F9C51F633B}" sibTransId="{46CC9458-A05B-4AAA-AD03-062A04CDF63B}"/>
    <dgm:cxn modelId="{D5652BD9-DE04-41F0-A518-984D04115ACD}" type="presOf" srcId="{296AD28A-50D8-44BE-B26B-9FAF789CDB4D}" destId="{A7B2F652-6C9F-418A-8374-DD74DCB7A1A2}" srcOrd="0" destOrd="0" presId="urn:microsoft.com/office/officeart/2005/8/layout/radial6"/>
    <dgm:cxn modelId="{D661AC0F-CBE7-4302-816E-DCE11AC27E87}" type="presOf" srcId="{A0E8C72B-82F5-45C3-B776-1695F0FABF19}" destId="{9B13E67F-3EBA-46A4-84B0-DC833312D938}" srcOrd="0" destOrd="0" presId="urn:microsoft.com/office/officeart/2005/8/layout/radial6"/>
    <dgm:cxn modelId="{798E3222-5660-45E1-BB8F-017021C9FEB8}" type="presOf" srcId="{BBA5F34D-4791-4099-A99A-4C686E953C05}" destId="{09CA161A-DF59-4AAA-85C5-73B16C980F46}" srcOrd="0" destOrd="0" presId="urn:microsoft.com/office/officeart/2005/8/layout/radial6"/>
    <dgm:cxn modelId="{382542E5-DA84-4195-A7B9-812E45A10974}" srcId="{F9C88971-979E-4AAF-96E5-E0504AE776D1}" destId="{C7B35099-ED90-45D3-8706-4B22DFE038DA}" srcOrd="6" destOrd="0" parTransId="{E7C20F67-D096-4954-BF11-ECE265B994FA}" sibTransId="{55D68679-B937-401F-82D3-085949CF5F87}"/>
    <dgm:cxn modelId="{D40FBA13-F8D4-4671-B25D-4B73E7C5698F}" type="presOf" srcId="{55D68679-B937-401F-82D3-085949CF5F87}" destId="{C0543291-BA8A-404F-A485-0083722E6364}" srcOrd="0" destOrd="0" presId="urn:microsoft.com/office/officeart/2005/8/layout/radial6"/>
    <dgm:cxn modelId="{3231DE7B-C6E8-4FCB-BF51-75768A3BDC36}" type="presParOf" srcId="{09CA161A-DF59-4AAA-85C5-73B16C980F46}" destId="{EC368CDA-81BF-4158-AC0A-D9E2F65FD662}" srcOrd="0" destOrd="0" presId="urn:microsoft.com/office/officeart/2005/8/layout/radial6"/>
    <dgm:cxn modelId="{83D7E4CF-BCAE-4DEA-B130-A57ABAD92A9F}" type="presParOf" srcId="{09CA161A-DF59-4AAA-85C5-73B16C980F46}" destId="{127DE13C-468E-4F86-B046-C3E006AE34DC}" srcOrd="1" destOrd="0" presId="urn:microsoft.com/office/officeart/2005/8/layout/radial6"/>
    <dgm:cxn modelId="{8132B536-886F-4903-ADF6-09241468413F}" type="presParOf" srcId="{09CA161A-DF59-4AAA-85C5-73B16C980F46}" destId="{E7D6D733-57F9-4110-B4B9-DBEB67FA738D}" srcOrd="2" destOrd="0" presId="urn:microsoft.com/office/officeart/2005/8/layout/radial6"/>
    <dgm:cxn modelId="{2DD6E6AB-F381-41E3-8338-0E4E61D6298F}" type="presParOf" srcId="{09CA161A-DF59-4AAA-85C5-73B16C980F46}" destId="{6650F9F4-47B0-4F4D-BE54-AA38901270B0}" srcOrd="3" destOrd="0" presId="urn:microsoft.com/office/officeart/2005/8/layout/radial6"/>
    <dgm:cxn modelId="{70E911B2-7B2F-4D77-A2AF-6A8BA00C19B7}" type="presParOf" srcId="{09CA161A-DF59-4AAA-85C5-73B16C980F46}" destId="{A7B2F652-6C9F-418A-8374-DD74DCB7A1A2}" srcOrd="4" destOrd="0" presId="urn:microsoft.com/office/officeart/2005/8/layout/radial6"/>
    <dgm:cxn modelId="{AF7CCFBB-7472-43EC-8D61-2940601C7D86}" type="presParOf" srcId="{09CA161A-DF59-4AAA-85C5-73B16C980F46}" destId="{7C01043E-5DE7-4902-AD21-198BCADC98D8}" srcOrd="5" destOrd="0" presId="urn:microsoft.com/office/officeart/2005/8/layout/radial6"/>
    <dgm:cxn modelId="{F7DC3D92-D78A-467A-96F8-7242A24FD996}" type="presParOf" srcId="{09CA161A-DF59-4AAA-85C5-73B16C980F46}" destId="{3469AB22-C2D2-48DA-844B-55E619935751}" srcOrd="6" destOrd="0" presId="urn:microsoft.com/office/officeart/2005/8/layout/radial6"/>
    <dgm:cxn modelId="{562CDB3E-8F4A-4993-BBAF-14D803957BED}" type="presParOf" srcId="{09CA161A-DF59-4AAA-85C5-73B16C980F46}" destId="{99CC4ADA-EB1D-4276-AD71-D5B929F0E14F}" srcOrd="7" destOrd="0" presId="urn:microsoft.com/office/officeart/2005/8/layout/radial6"/>
    <dgm:cxn modelId="{33031086-59EF-43A0-AAB8-B98082135CFA}" type="presParOf" srcId="{09CA161A-DF59-4AAA-85C5-73B16C980F46}" destId="{C9293E9D-8E80-4026-8DBF-D4A709380761}" srcOrd="8" destOrd="0" presId="urn:microsoft.com/office/officeart/2005/8/layout/radial6"/>
    <dgm:cxn modelId="{4489A503-4A73-494A-84A2-DBC3E7A6F37B}" type="presParOf" srcId="{09CA161A-DF59-4AAA-85C5-73B16C980F46}" destId="{E78F8FB1-0135-4DB8-BEBD-6A7A8D8B81B7}" srcOrd="9" destOrd="0" presId="urn:microsoft.com/office/officeart/2005/8/layout/radial6"/>
    <dgm:cxn modelId="{DEC082BA-5413-46B3-837C-F0376EB911F4}" type="presParOf" srcId="{09CA161A-DF59-4AAA-85C5-73B16C980F46}" destId="{BEC0D302-9F10-44DB-A00E-1A629D1A6DC7}" srcOrd="10" destOrd="0" presId="urn:microsoft.com/office/officeart/2005/8/layout/radial6"/>
    <dgm:cxn modelId="{845F14FC-A1A6-4FAD-854B-7830BB29F1A2}" type="presParOf" srcId="{09CA161A-DF59-4AAA-85C5-73B16C980F46}" destId="{B96BB539-9CAC-4A4C-97CF-8712656F5E13}" srcOrd="11" destOrd="0" presId="urn:microsoft.com/office/officeart/2005/8/layout/radial6"/>
    <dgm:cxn modelId="{2528095C-2952-445B-AB64-A3B191AEFA4D}" type="presParOf" srcId="{09CA161A-DF59-4AAA-85C5-73B16C980F46}" destId="{D10985E5-46ED-4FEC-A18A-B90934DE4C8F}" srcOrd="12" destOrd="0" presId="urn:microsoft.com/office/officeart/2005/8/layout/radial6"/>
    <dgm:cxn modelId="{7EEFF1B0-71BC-4BDF-83BE-4849F7AAFE33}" type="presParOf" srcId="{09CA161A-DF59-4AAA-85C5-73B16C980F46}" destId="{5C5CC14B-3CA6-4CA4-B198-BC062D10E7D2}" srcOrd="13" destOrd="0" presId="urn:microsoft.com/office/officeart/2005/8/layout/radial6"/>
    <dgm:cxn modelId="{2E3391F6-305D-43DC-B608-56E6F367B29C}" type="presParOf" srcId="{09CA161A-DF59-4AAA-85C5-73B16C980F46}" destId="{C1B844EC-F508-43D9-AE7A-D48947AE5651}" srcOrd="14" destOrd="0" presId="urn:microsoft.com/office/officeart/2005/8/layout/radial6"/>
    <dgm:cxn modelId="{8F488CE9-9DAF-4B84-80F3-02ED7678D82D}" type="presParOf" srcId="{09CA161A-DF59-4AAA-85C5-73B16C980F46}" destId="{9B13E67F-3EBA-46A4-84B0-DC833312D938}" srcOrd="15" destOrd="0" presId="urn:microsoft.com/office/officeart/2005/8/layout/radial6"/>
    <dgm:cxn modelId="{8EE6D53A-5A33-4E7C-924D-881CA5D83CEB}" type="presParOf" srcId="{09CA161A-DF59-4AAA-85C5-73B16C980F46}" destId="{38610C14-F32E-4793-8633-D27E375B45ED}" srcOrd="16" destOrd="0" presId="urn:microsoft.com/office/officeart/2005/8/layout/radial6"/>
    <dgm:cxn modelId="{EBC4D45C-52AF-467B-9DCC-775A9585B5DE}" type="presParOf" srcId="{09CA161A-DF59-4AAA-85C5-73B16C980F46}" destId="{D164AFD8-50A9-4B43-9EDE-D8146FE2ABD6}" srcOrd="17" destOrd="0" presId="urn:microsoft.com/office/officeart/2005/8/layout/radial6"/>
    <dgm:cxn modelId="{49D8159F-0445-4784-9807-CB4534C8FF42}" type="presParOf" srcId="{09CA161A-DF59-4AAA-85C5-73B16C980F46}" destId="{5292A98F-57A1-4873-B395-AE1FBB796166}" srcOrd="18" destOrd="0" presId="urn:microsoft.com/office/officeart/2005/8/layout/radial6"/>
    <dgm:cxn modelId="{CBFEA1F7-4248-4F21-B7A9-04B6486BADA6}" type="presParOf" srcId="{09CA161A-DF59-4AAA-85C5-73B16C980F46}" destId="{674310C6-6DC7-483C-836F-19B782F2989A}" srcOrd="19" destOrd="0" presId="urn:microsoft.com/office/officeart/2005/8/layout/radial6"/>
    <dgm:cxn modelId="{F8D1E09C-EAB3-4B81-8B85-B1932128C077}" type="presParOf" srcId="{09CA161A-DF59-4AAA-85C5-73B16C980F46}" destId="{2CD47A93-3EFB-4487-ACFD-2C4DA83A5BA6}" srcOrd="20" destOrd="0" presId="urn:microsoft.com/office/officeart/2005/8/layout/radial6"/>
    <dgm:cxn modelId="{64770F7D-30F8-4EFF-A628-D765920B4A61}" type="presParOf" srcId="{09CA161A-DF59-4AAA-85C5-73B16C980F46}" destId="{C0543291-BA8A-404F-A485-0083722E6364}" srcOrd="21" destOrd="0" presId="urn:microsoft.com/office/officeart/2005/8/layout/radial6"/>
    <dgm:cxn modelId="{C11F2AC4-325F-44C2-BBBD-3890AC0A4F95}" type="presParOf" srcId="{09CA161A-DF59-4AAA-85C5-73B16C980F46}" destId="{CC944BFB-6620-4585-BFC8-72D8398F057E}" srcOrd="22" destOrd="0" presId="urn:microsoft.com/office/officeart/2005/8/layout/radial6"/>
    <dgm:cxn modelId="{A7D36315-3554-4B0A-821F-F6233E5BE6C9}" type="presParOf" srcId="{09CA161A-DF59-4AAA-85C5-73B16C980F46}" destId="{F95A8C6D-8DBB-4BA4-9163-984F5FA43101}" srcOrd="23" destOrd="0" presId="urn:microsoft.com/office/officeart/2005/8/layout/radial6"/>
    <dgm:cxn modelId="{5594793B-3318-4BDA-881E-BE894D55EB82}" type="presParOf" srcId="{09CA161A-DF59-4AAA-85C5-73B16C980F46}" destId="{950CB6C6-AF28-4FA6-90D5-9CF51031B025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CB6C6-AF28-4FA6-90D5-9CF51031B025}">
      <dsp:nvSpPr>
        <dsp:cNvPr id="0" name=""/>
        <dsp:cNvSpPr/>
      </dsp:nvSpPr>
      <dsp:spPr>
        <a:xfrm>
          <a:off x="4002593" y="465732"/>
          <a:ext cx="4186813" cy="4186813"/>
        </a:xfrm>
        <a:prstGeom prst="blockArc">
          <a:avLst>
            <a:gd name="adj1" fmla="val 13500000"/>
            <a:gd name="adj2" fmla="val 16200000"/>
            <a:gd name="adj3" fmla="val 34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0543291-BA8A-404F-A485-0083722E6364}">
      <dsp:nvSpPr>
        <dsp:cNvPr id="0" name=""/>
        <dsp:cNvSpPr/>
      </dsp:nvSpPr>
      <dsp:spPr>
        <a:xfrm>
          <a:off x="4002593" y="465732"/>
          <a:ext cx="4186813" cy="4186813"/>
        </a:xfrm>
        <a:prstGeom prst="blockArc">
          <a:avLst>
            <a:gd name="adj1" fmla="val 10800000"/>
            <a:gd name="adj2" fmla="val 13500000"/>
            <a:gd name="adj3" fmla="val 34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292A98F-57A1-4873-B395-AE1FBB796166}">
      <dsp:nvSpPr>
        <dsp:cNvPr id="0" name=""/>
        <dsp:cNvSpPr/>
      </dsp:nvSpPr>
      <dsp:spPr>
        <a:xfrm>
          <a:off x="4002593" y="465732"/>
          <a:ext cx="4186813" cy="4186813"/>
        </a:xfrm>
        <a:prstGeom prst="blockArc">
          <a:avLst>
            <a:gd name="adj1" fmla="val 8100000"/>
            <a:gd name="adj2" fmla="val 10800000"/>
            <a:gd name="adj3" fmla="val 34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B13E67F-3EBA-46A4-84B0-DC833312D938}">
      <dsp:nvSpPr>
        <dsp:cNvPr id="0" name=""/>
        <dsp:cNvSpPr/>
      </dsp:nvSpPr>
      <dsp:spPr>
        <a:xfrm>
          <a:off x="4002593" y="465732"/>
          <a:ext cx="4186813" cy="4186813"/>
        </a:xfrm>
        <a:prstGeom prst="blockArc">
          <a:avLst>
            <a:gd name="adj1" fmla="val 5400000"/>
            <a:gd name="adj2" fmla="val 8100000"/>
            <a:gd name="adj3" fmla="val 34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10985E5-46ED-4FEC-A18A-B90934DE4C8F}">
      <dsp:nvSpPr>
        <dsp:cNvPr id="0" name=""/>
        <dsp:cNvSpPr/>
      </dsp:nvSpPr>
      <dsp:spPr>
        <a:xfrm>
          <a:off x="4002593" y="465732"/>
          <a:ext cx="4186813" cy="4186813"/>
        </a:xfrm>
        <a:prstGeom prst="blockArc">
          <a:avLst>
            <a:gd name="adj1" fmla="val 2700000"/>
            <a:gd name="adj2" fmla="val 5400000"/>
            <a:gd name="adj3" fmla="val 34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78F8FB1-0135-4DB8-BEBD-6A7A8D8B81B7}">
      <dsp:nvSpPr>
        <dsp:cNvPr id="0" name=""/>
        <dsp:cNvSpPr/>
      </dsp:nvSpPr>
      <dsp:spPr>
        <a:xfrm>
          <a:off x="4002593" y="465732"/>
          <a:ext cx="4186813" cy="4186813"/>
        </a:xfrm>
        <a:prstGeom prst="blockArc">
          <a:avLst>
            <a:gd name="adj1" fmla="val 0"/>
            <a:gd name="adj2" fmla="val 2700000"/>
            <a:gd name="adj3" fmla="val 34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469AB22-C2D2-48DA-844B-55E619935751}">
      <dsp:nvSpPr>
        <dsp:cNvPr id="0" name=""/>
        <dsp:cNvSpPr/>
      </dsp:nvSpPr>
      <dsp:spPr>
        <a:xfrm>
          <a:off x="4002593" y="465732"/>
          <a:ext cx="4186813" cy="4186813"/>
        </a:xfrm>
        <a:prstGeom prst="blockArc">
          <a:avLst>
            <a:gd name="adj1" fmla="val 18900000"/>
            <a:gd name="adj2" fmla="val 0"/>
            <a:gd name="adj3" fmla="val 34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650F9F4-47B0-4F4D-BE54-AA38901270B0}">
      <dsp:nvSpPr>
        <dsp:cNvPr id="0" name=""/>
        <dsp:cNvSpPr/>
      </dsp:nvSpPr>
      <dsp:spPr>
        <a:xfrm>
          <a:off x="4002593" y="465732"/>
          <a:ext cx="4186813" cy="4186813"/>
        </a:xfrm>
        <a:prstGeom prst="blockArc">
          <a:avLst>
            <a:gd name="adj1" fmla="val 16200000"/>
            <a:gd name="adj2" fmla="val 18900000"/>
            <a:gd name="adj3" fmla="val 34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C368CDA-81BF-4158-AC0A-D9E2F65FD662}">
      <dsp:nvSpPr>
        <dsp:cNvPr id="0" name=""/>
        <dsp:cNvSpPr/>
      </dsp:nvSpPr>
      <dsp:spPr>
        <a:xfrm>
          <a:off x="5381624" y="1844764"/>
          <a:ext cx="1428750" cy="14287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Sözcük Türleri</a:t>
          </a:r>
          <a:endParaRPr lang="tr-TR" sz="2700" kern="1200" dirty="0"/>
        </a:p>
      </dsp:txBody>
      <dsp:txXfrm>
        <a:off x="5590860" y="2054000"/>
        <a:ext cx="1010278" cy="1010278"/>
      </dsp:txXfrm>
    </dsp:sp>
    <dsp:sp modelId="{127DE13C-468E-4F86-B046-C3E006AE34DC}">
      <dsp:nvSpPr>
        <dsp:cNvPr id="0" name=""/>
        <dsp:cNvSpPr/>
      </dsp:nvSpPr>
      <dsp:spPr>
        <a:xfrm>
          <a:off x="5595937" y="1674"/>
          <a:ext cx="1000125" cy="100012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İsim (Ad)</a:t>
          </a:r>
          <a:endParaRPr lang="tr-TR" sz="1500" kern="1200" dirty="0"/>
        </a:p>
      </dsp:txBody>
      <dsp:txXfrm>
        <a:off x="5742402" y="148139"/>
        <a:ext cx="707195" cy="707195"/>
      </dsp:txXfrm>
    </dsp:sp>
    <dsp:sp modelId="{A7B2F652-6C9F-418A-8374-DD74DCB7A1A2}">
      <dsp:nvSpPr>
        <dsp:cNvPr id="0" name=""/>
        <dsp:cNvSpPr/>
      </dsp:nvSpPr>
      <dsp:spPr>
        <a:xfrm>
          <a:off x="7050740" y="604273"/>
          <a:ext cx="1000125" cy="100012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Fiil (Eylem)</a:t>
          </a:r>
          <a:endParaRPr lang="tr-TR" sz="1500" kern="1200" dirty="0"/>
        </a:p>
      </dsp:txBody>
      <dsp:txXfrm>
        <a:off x="7197205" y="750738"/>
        <a:ext cx="707195" cy="707195"/>
      </dsp:txXfrm>
    </dsp:sp>
    <dsp:sp modelId="{99CC4ADA-EB1D-4276-AD71-D5B929F0E14F}">
      <dsp:nvSpPr>
        <dsp:cNvPr id="0" name=""/>
        <dsp:cNvSpPr/>
      </dsp:nvSpPr>
      <dsp:spPr>
        <a:xfrm>
          <a:off x="7653339" y="2059077"/>
          <a:ext cx="1000125" cy="100012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Sıfat (Önad)</a:t>
          </a:r>
          <a:endParaRPr lang="tr-TR" sz="1500" kern="1200" dirty="0"/>
        </a:p>
      </dsp:txBody>
      <dsp:txXfrm>
        <a:off x="7799804" y="2205542"/>
        <a:ext cx="707195" cy="707195"/>
      </dsp:txXfrm>
    </dsp:sp>
    <dsp:sp modelId="{BEC0D302-9F10-44DB-A00E-1A629D1A6DC7}">
      <dsp:nvSpPr>
        <dsp:cNvPr id="0" name=""/>
        <dsp:cNvSpPr/>
      </dsp:nvSpPr>
      <dsp:spPr>
        <a:xfrm>
          <a:off x="7050740" y="3513880"/>
          <a:ext cx="1000125" cy="100012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Zamir (Adıl)</a:t>
          </a:r>
          <a:endParaRPr lang="tr-TR" sz="1500" kern="1200" dirty="0"/>
        </a:p>
      </dsp:txBody>
      <dsp:txXfrm>
        <a:off x="7197205" y="3660345"/>
        <a:ext cx="707195" cy="707195"/>
      </dsp:txXfrm>
    </dsp:sp>
    <dsp:sp modelId="{5C5CC14B-3CA6-4CA4-B198-BC062D10E7D2}">
      <dsp:nvSpPr>
        <dsp:cNvPr id="0" name=""/>
        <dsp:cNvSpPr/>
      </dsp:nvSpPr>
      <dsp:spPr>
        <a:xfrm>
          <a:off x="5595937" y="4116479"/>
          <a:ext cx="1000125" cy="100012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Zarf (Belirteç)</a:t>
          </a:r>
          <a:endParaRPr lang="tr-TR" sz="1500" kern="1200" dirty="0"/>
        </a:p>
      </dsp:txBody>
      <dsp:txXfrm>
        <a:off x="5742402" y="4262944"/>
        <a:ext cx="707195" cy="707195"/>
      </dsp:txXfrm>
    </dsp:sp>
    <dsp:sp modelId="{38610C14-F32E-4793-8633-D27E375B45ED}">
      <dsp:nvSpPr>
        <dsp:cNvPr id="0" name=""/>
        <dsp:cNvSpPr/>
      </dsp:nvSpPr>
      <dsp:spPr>
        <a:xfrm>
          <a:off x="4141134" y="3513880"/>
          <a:ext cx="1000125" cy="100012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Edat (ilgeç)</a:t>
          </a:r>
        </a:p>
      </dsp:txBody>
      <dsp:txXfrm>
        <a:off x="4287599" y="3660345"/>
        <a:ext cx="707195" cy="707195"/>
      </dsp:txXfrm>
    </dsp:sp>
    <dsp:sp modelId="{674310C6-6DC7-483C-836F-19B782F2989A}">
      <dsp:nvSpPr>
        <dsp:cNvPr id="0" name=""/>
        <dsp:cNvSpPr/>
      </dsp:nvSpPr>
      <dsp:spPr>
        <a:xfrm>
          <a:off x="3538535" y="2059076"/>
          <a:ext cx="1000125" cy="100012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Bağlaç</a:t>
          </a:r>
        </a:p>
      </dsp:txBody>
      <dsp:txXfrm>
        <a:off x="3685000" y="2205541"/>
        <a:ext cx="707195" cy="707195"/>
      </dsp:txXfrm>
    </dsp:sp>
    <dsp:sp modelId="{CC944BFB-6620-4585-BFC8-72D8398F057E}">
      <dsp:nvSpPr>
        <dsp:cNvPr id="0" name=""/>
        <dsp:cNvSpPr/>
      </dsp:nvSpPr>
      <dsp:spPr>
        <a:xfrm>
          <a:off x="4141134" y="604273"/>
          <a:ext cx="1000125" cy="100012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Ünlem</a:t>
          </a:r>
        </a:p>
      </dsp:txBody>
      <dsp:txXfrm>
        <a:off x="4287599" y="750738"/>
        <a:ext cx="707195" cy="707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A50021"/>
                </a:solidFill>
              </a:rPr>
              <a:t>İSİM (AD)</a:t>
            </a:r>
            <a:endParaRPr lang="tr-TR" dirty="0">
              <a:solidFill>
                <a:srgbClr val="A50021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665562" y="6084158"/>
            <a:ext cx="3234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solidFill>
                  <a:srgbClr val="A50021"/>
                </a:solidFill>
              </a:rPr>
              <a:t>İlköğretim 4.Sınıflar İçin</a:t>
            </a:r>
            <a:endParaRPr lang="tr-TR" dirty="0">
              <a:solidFill>
                <a:srgbClr val="A50021"/>
              </a:solidFill>
            </a:endParaRPr>
          </a:p>
        </p:txBody>
      </p:sp>
      <p:sp>
        <p:nvSpPr>
          <p:cNvPr id="8" name="Akış Çizelgesi: Öteki İşlem 7">
            <a:hlinkClick r:id="rId2" action="ppaction://hlinksldjump"/>
          </p:cNvPr>
          <p:cNvSpPr/>
          <p:nvPr/>
        </p:nvSpPr>
        <p:spPr>
          <a:xfrm>
            <a:off x="8730567" y="5069728"/>
            <a:ext cx="2588742" cy="1234819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Öğrenmeye Başlayalım!</a:t>
            </a:r>
          </a:p>
          <a:p>
            <a:pPr algn="ctr"/>
            <a:r>
              <a:rPr lang="tr-TR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Komut tuşlarına tıklayınız.</a:t>
            </a:r>
            <a:endParaRPr lang="tr-TR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19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VARLIKLARA VERİLİŞLERİNE GÖRE </a:t>
            </a:r>
            <a:r>
              <a:rPr lang="tr-TR" dirty="0" smtClean="0">
                <a:solidFill>
                  <a:schemeClr val="tx1"/>
                </a:solidFill>
              </a:rPr>
              <a:t>İSİMLER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Komut Düğmesi: Giriş 3">
            <a:hlinkClick r:id="rId2" action="ppaction://hlinksldjump" highlightClick="1"/>
          </p:cNvPr>
          <p:cNvSpPr/>
          <p:nvPr/>
        </p:nvSpPr>
        <p:spPr>
          <a:xfrm>
            <a:off x="11274725" y="90060"/>
            <a:ext cx="810884" cy="990312"/>
          </a:xfrm>
          <a:prstGeom prst="actionButtonHom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Komut Düğmesi: İleri veya Sonraki 4">
            <a:hlinkClick r:id="" action="ppaction://hlinkshowjump?jump=nextslide" highlightClick="1"/>
          </p:cNvPr>
          <p:cNvSpPr/>
          <p:nvPr/>
        </p:nvSpPr>
        <p:spPr>
          <a:xfrm>
            <a:off x="1112807" y="6072997"/>
            <a:ext cx="785003" cy="785003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Komut Düğmesi: Geri veya Önceki 5">
            <a:hlinkClick r:id="" action="ppaction://hlinkshowjump?jump=previousslide" highlightClick="1"/>
          </p:cNvPr>
          <p:cNvSpPr/>
          <p:nvPr/>
        </p:nvSpPr>
        <p:spPr>
          <a:xfrm>
            <a:off x="155275" y="6072997"/>
            <a:ext cx="785003" cy="785003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674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VARLIKLARIN OLUŞUNA GÖRE </a:t>
            </a:r>
            <a:r>
              <a:rPr lang="tr-TR" dirty="0" smtClean="0">
                <a:solidFill>
                  <a:schemeClr val="tx1"/>
                </a:solidFill>
              </a:rPr>
              <a:t>İSİMLER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Komut Düğmesi: Giriş 3">
            <a:hlinkClick r:id="rId2" action="ppaction://hlinksldjump" highlightClick="1"/>
          </p:cNvPr>
          <p:cNvSpPr/>
          <p:nvPr/>
        </p:nvSpPr>
        <p:spPr>
          <a:xfrm>
            <a:off x="11274725" y="90060"/>
            <a:ext cx="810884" cy="990312"/>
          </a:xfrm>
          <a:prstGeom prst="actionButtonHom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Komut Düğmesi: İleri veya Sonraki 4">
            <a:hlinkClick r:id="" action="ppaction://hlinkshowjump?jump=nextslide" highlightClick="1"/>
          </p:cNvPr>
          <p:cNvSpPr/>
          <p:nvPr/>
        </p:nvSpPr>
        <p:spPr>
          <a:xfrm>
            <a:off x="1112807" y="6072997"/>
            <a:ext cx="785003" cy="785003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Komut Düğmesi: Geri veya Önceki 5">
            <a:hlinkClick r:id="" action="ppaction://hlinkshowjump?jump=previousslide" highlightClick="1"/>
          </p:cNvPr>
          <p:cNvSpPr/>
          <p:nvPr/>
        </p:nvSpPr>
        <p:spPr>
          <a:xfrm>
            <a:off x="155275" y="6072997"/>
            <a:ext cx="785003" cy="785003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99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KENDİMİZİ DEĞERLENDİRELİM</a:t>
            </a:r>
            <a:endParaRPr lang="tr-TR" dirty="0"/>
          </a:p>
        </p:txBody>
      </p:sp>
      <p:sp>
        <p:nvSpPr>
          <p:cNvPr id="6" name="Yuvarlatılmış Dikdörtgen 5">
            <a:hlinkClick r:id="rId2" action="ppaction://hlinksldjump"/>
          </p:cNvPr>
          <p:cNvSpPr/>
          <p:nvPr/>
        </p:nvSpPr>
        <p:spPr>
          <a:xfrm>
            <a:off x="8672254" y="5191405"/>
            <a:ext cx="2940046" cy="10005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SORULAR</a:t>
            </a:r>
          </a:p>
        </p:txBody>
      </p:sp>
    </p:spTree>
    <p:extLst>
      <p:ext uri="{BB962C8B-B14F-4D97-AF65-F5344CB8AC3E}">
        <p14:creationId xmlns:p14="http://schemas.microsoft.com/office/powerpoint/2010/main" val="3727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Aşağıdakilerden hangisi </a:t>
            </a:r>
            <a:r>
              <a:rPr lang="tr-TR" b="1" dirty="0" smtClean="0"/>
              <a:t>tür(cins) adıdır?</a:t>
            </a:r>
          </a:p>
          <a:p>
            <a:pPr marL="0" indent="0">
              <a:buNone/>
            </a:pPr>
            <a:endParaRPr lang="tr-TR" b="1" dirty="0"/>
          </a:p>
        </p:txBody>
      </p:sp>
      <p:sp>
        <p:nvSpPr>
          <p:cNvPr id="4" name="Yuvarlatılmış Dikdörtgen 3">
            <a:hlinkClick r:id="rId2" action="ppaction://hlinksldjump"/>
          </p:cNvPr>
          <p:cNvSpPr/>
          <p:nvPr/>
        </p:nvSpPr>
        <p:spPr>
          <a:xfrm>
            <a:off x="1115568" y="3046719"/>
            <a:ext cx="2940046" cy="10005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Bursa</a:t>
            </a:r>
          </a:p>
        </p:txBody>
      </p:sp>
      <p:sp>
        <p:nvSpPr>
          <p:cNvPr id="5" name="Yuvarlatılmış Dikdörtgen 4">
            <a:hlinkClick r:id="rId2" action="ppaction://hlinksldjump"/>
          </p:cNvPr>
          <p:cNvSpPr/>
          <p:nvPr/>
        </p:nvSpPr>
        <p:spPr>
          <a:xfrm>
            <a:off x="7732499" y="3046720"/>
            <a:ext cx="2940046" cy="10005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Türk Hava Kurumu</a:t>
            </a:r>
          </a:p>
        </p:txBody>
      </p:sp>
      <p:sp>
        <p:nvSpPr>
          <p:cNvPr id="6" name="Yuvarlatılmış Dikdörtgen 5">
            <a:hlinkClick r:id="rId3" action="ppaction://hlinksldjump"/>
          </p:cNvPr>
          <p:cNvSpPr/>
          <p:nvPr/>
        </p:nvSpPr>
        <p:spPr>
          <a:xfrm>
            <a:off x="4315968" y="5041775"/>
            <a:ext cx="2940046" cy="10005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Kitap</a:t>
            </a:r>
          </a:p>
        </p:txBody>
      </p:sp>
      <p:sp>
        <p:nvSpPr>
          <p:cNvPr id="7" name="Komut Düğmesi: Giriş 6">
            <a:hlinkClick r:id="rId4" action="ppaction://hlinksldjump" highlightClick="1"/>
          </p:cNvPr>
          <p:cNvSpPr/>
          <p:nvPr/>
        </p:nvSpPr>
        <p:spPr>
          <a:xfrm>
            <a:off x="11274725" y="90060"/>
            <a:ext cx="810884" cy="990312"/>
          </a:xfrm>
          <a:prstGeom prst="actionButtonHom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5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Tebrikler!!</a:t>
            </a:r>
            <a:endParaRPr lang="tr-TR" dirty="0"/>
          </a:p>
        </p:txBody>
      </p:sp>
      <p:pic>
        <p:nvPicPr>
          <p:cNvPr id="12" name="İçerik Yer Tutucusu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84" y="2173532"/>
            <a:ext cx="6667500" cy="3200400"/>
          </a:xfrm>
        </p:spPr>
      </p:pic>
      <p:sp>
        <p:nvSpPr>
          <p:cNvPr id="4" name="Yuvarlatılmış Dikdörtgen 3">
            <a:hlinkClick r:id="rId3" action="ppaction://hlinksldjump"/>
          </p:cNvPr>
          <p:cNvSpPr/>
          <p:nvPr/>
        </p:nvSpPr>
        <p:spPr>
          <a:xfrm>
            <a:off x="1137369" y="6008445"/>
            <a:ext cx="2059894" cy="700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Soruya Geri Dön</a:t>
            </a:r>
          </a:p>
        </p:txBody>
      </p:sp>
      <p:sp>
        <p:nvSpPr>
          <p:cNvPr id="8" name="Yuvarlatılmış Dikdörtgen 7">
            <a:hlinkClick r:id="rId4" action="ppaction://hlinksldjump"/>
          </p:cNvPr>
          <p:cNvSpPr/>
          <p:nvPr/>
        </p:nvSpPr>
        <p:spPr>
          <a:xfrm>
            <a:off x="3750859" y="6008445"/>
            <a:ext cx="2059894" cy="700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İsim</a:t>
            </a:r>
          </a:p>
        </p:txBody>
      </p:sp>
      <p:sp>
        <p:nvSpPr>
          <p:cNvPr id="9" name="Yuvarlatılmış Dikdörtgen 8">
            <a:hlinkClick r:id="rId5" action="ppaction://hlinksldjump"/>
          </p:cNvPr>
          <p:cNvSpPr/>
          <p:nvPr/>
        </p:nvSpPr>
        <p:spPr>
          <a:xfrm>
            <a:off x="6445752" y="6008445"/>
            <a:ext cx="2059894" cy="700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İsimlerin Sınıflandırılması</a:t>
            </a:r>
          </a:p>
        </p:txBody>
      </p:sp>
      <p:sp>
        <p:nvSpPr>
          <p:cNvPr id="11" name="Yuvarlatılmış Dikdörtgen 10">
            <a:hlinkClick r:id="rId6" action="ppaction://hlinksldjump"/>
          </p:cNvPr>
          <p:cNvSpPr/>
          <p:nvPr/>
        </p:nvSpPr>
        <p:spPr>
          <a:xfrm>
            <a:off x="9442842" y="6008445"/>
            <a:ext cx="2059894" cy="700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Bir Sonraki Soru</a:t>
            </a:r>
          </a:p>
        </p:txBody>
      </p:sp>
      <p:sp>
        <p:nvSpPr>
          <p:cNvPr id="13" name="Komut Düğmesi: Giriş 12">
            <a:hlinkClick r:id="rId7" action="ppaction://hlinksldjump" highlightClick="1"/>
          </p:cNvPr>
          <p:cNvSpPr/>
          <p:nvPr/>
        </p:nvSpPr>
        <p:spPr>
          <a:xfrm>
            <a:off x="11274725" y="90060"/>
            <a:ext cx="810884" cy="990312"/>
          </a:xfrm>
          <a:prstGeom prst="actionButtonHom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6198080" y="1992702"/>
            <a:ext cx="46151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Aynı türden olan varlıkların ve kavramların ortak isimlerine </a:t>
            </a:r>
            <a:r>
              <a:rPr lang="tr-TR" sz="2400" dirty="0" smtClean="0">
                <a:solidFill>
                  <a:srgbClr val="FF0000"/>
                </a:solidFill>
              </a:rPr>
              <a:t>cins isim </a:t>
            </a:r>
            <a:r>
              <a:rPr lang="tr-TR" sz="2400" dirty="0" smtClean="0"/>
              <a:t>denir. </a:t>
            </a:r>
          </a:p>
          <a:p>
            <a:r>
              <a:rPr lang="tr-TR" sz="2400" dirty="0" smtClean="0"/>
              <a:t>Bursa, Marmara Bölgesi’nde yer alan bir ilimizdir. Türk Hava Kurumu, </a:t>
            </a:r>
            <a:r>
              <a:rPr lang="tr-TR" sz="2400" dirty="0"/>
              <a:t>k</a:t>
            </a:r>
            <a:r>
              <a:rPr lang="tr-TR" sz="2400" dirty="0" smtClean="0"/>
              <a:t>uruluş adıdır. Bu yüzden özel isimdir.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3025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Yanlış cevap!</a:t>
            </a:r>
            <a:endParaRPr lang="tr-TR" dirty="0"/>
          </a:p>
        </p:txBody>
      </p:sp>
      <p:pic>
        <p:nvPicPr>
          <p:cNvPr id="11" name="İçerik Yer Tutucusu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288" y="2462212"/>
            <a:ext cx="2857500" cy="2857500"/>
          </a:xfrm>
        </p:spPr>
      </p:pic>
      <p:sp>
        <p:nvSpPr>
          <p:cNvPr id="12" name="Komut Düğmesi: Giriş 11">
            <a:hlinkClick r:id="rId3" action="ppaction://hlinksldjump" highlightClick="1"/>
          </p:cNvPr>
          <p:cNvSpPr/>
          <p:nvPr/>
        </p:nvSpPr>
        <p:spPr>
          <a:xfrm>
            <a:off x="11274725" y="90060"/>
            <a:ext cx="810884" cy="990312"/>
          </a:xfrm>
          <a:prstGeom prst="actionButtonHom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Metin kutusu 15"/>
          <p:cNvSpPr txBox="1"/>
          <p:nvPr/>
        </p:nvSpPr>
        <p:spPr>
          <a:xfrm>
            <a:off x="1339180" y="2622430"/>
            <a:ext cx="60012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Aynı türden olan varlıkların ve kavramların ortak isimlerine </a:t>
            </a:r>
            <a:r>
              <a:rPr lang="tr-TR" sz="2400" dirty="0">
                <a:solidFill>
                  <a:srgbClr val="FF0000"/>
                </a:solidFill>
              </a:rPr>
              <a:t>cins isim </a:t>
            </a:r>
            <a:r>
              <a:rPr lang="tr-TR" sz="2400" dirty="0"/>
              <a:t>denir. </a:t>
            </a:r>
          </a:p>
          <a:p>
            <a:r>
              <a:rPr lang="tr-TR" sz="2400" dirty="0"/>
              <a:t>Bursa, Marmara Bölgesi’nde yer alan bir ilimizdir. Türk Hava Kurumu, kuruluş adıdır. Bu yüzden özel isimdir.</a:t>
            </a:r>
          </a:p>
          <a:p>
            <a:endParaRPr lang="tr-TR" sz="2400" dirty="0"/>
          </a:p>
        </p:txBody>
      </p:sp>
      <p:sp>
        <p:nvSpPr>
          <p:cNvPr id="17" name="Yuvarlatılmış Dikdörtgen 16">
            <a:hlinkClick r:id="rId4" action="ppaction://hlinksldjump"/>
          </p:cNvPr>
          <p:cNvSpPr/>
          <p:nvPr/>
        </p:nvSpPr>
        <p:spPr>
          <a:xfrm>
            <a:off x="1137369" y="6008445"/>
            <a:ext cx="2059894" cy="700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Soruya Geri Dön</a:t>
            </a:r>
          </a:p>
        </p:txBody>
      </p:sp>
      <p:sp>
        <p:nvSpPr>
          <p:cNvPr id="18" name="Yuvarlatılmış Dikdörtgen 17">
            <a:hlinkClick r:id="rId5" action="ppaction://hlinksldjump"/>
          </p:cNvPr>
          <p:cNvSpPr/>
          <p:nvPr/>
        </p:nvSpPr>
        <p:spPr>
          <a:xfrm>
            <a:off x="3750859" y="6008445"/>
            <a:ext cx="2059894" cy="700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İsim</a:t>
            </a:r>
          </a:p>
        </p:txBody>
      </p:sp>
      <p:sp>
        <p:nvSpPr>
          <p:cNvPr id="19" name="Yuvarlatılmış Dikdörtgen 18">
            <a:hlinkClick r:id="rId6" action="ppaction://hlinksldjump"/>
          </p:cNvPr>
          <p:cNvSpPr/>
          <p:nvPr/>
        </p:nvSpPr>
        <p:spPr>
          <a:xfrm>
            <a:off x="6445752" y="6008445"/>
            <a:ext cx="2059894" cy="700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İsimlerin Sınıflandırılması</a:t>
            </a:r>
          </a:p>
        </p:txBody>
      </p:sp>
      <p:sp>
        <p:nvSpPr>
          <p:cNvPr id="20" name="Yuvarlatılmış Dikdörtgen 19">
            <a:hlinkClick r:id="rId7" action="ppaction://hlinksldjump"/>
          </p:cNvPr>
          <p:cNvSpPr/>
          <p:nvPr/>
        </p:nvSpPr>
        <p:spPr>
          <a:xfrm>
            <a:off x="9442842" y="6008445"/>
            <a:ext cx="2059894" cy="700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Bir Sonraki Soru</a:t>
            </a:r>
          </a:p>
        </p:txBody>
      </p:sp>
    </p:spTree>
    <p:extLst>
      <p:ext uri="{BB962C8B-B14F-4D97-AF65-F5344CB8AC3E}">
        <p14:creationId xmlns:p14="http://schemas.microsoft.com/office/powerpoint/2010/main" val="428064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Komut Düğmesi: Giriş 3">
            <a:hlinkClick r:id="rId2" action="ppaction://hlinksldjump" highlightClick="1"/>
          </p:cNvPr>
          <p:cNvSpPr/>
          <p:nvPr/>
        </p:nvSpPr>
        <p:spPr>
          <a:xfrm>
            <a:off x="11274725" y="90060"/>
            <a:ext cx="810884" cy="990312"/>
          </a:xfrm>
          <a:prstGeom prst="actionButtonHom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Yuvarlatılmış Dikdörtgen 4">
            <a:hlinkClick r:id="rId3" action="ppaction://hlinksldjump"/>
          </p:cNvPr>
          <p:cNvSpPr/>
          <p:nvPr/>
        </p:nvSpPr>
        <p:spPr>
          <a:xfrm>
            <a:off x="1698086" y="6008445"/>
            <a:ext cx="2059894" cy="700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Soruya Geri Dön</a:t>
            </a:r>
          </a:p>
        </p:txBody>
      </p:sp>
      <p:sp>
        <p:nvSpPr>
          <p:cNvPr id="6" name="Yuvarlatılmış Dikdörtgen 5">
            <a:hlinkClick r:id="rId4" action="ppaction://hlinksldjump"/>
          </p:cNvPr>
          <p:cNvSpPr/>
          <p:nvPr/>
        </p:nvSpPr>
        <p:spPr>
          <a:xfrm>
            <a:off x="4050450" y="6008445"/>
            <a:ext cx="2059894" cy="700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İsim</a:t>
            </a:r>
          </a:p>
        </p:txBody>
      </p:sp>
      <p:sp>
        <p:nvSpPr>
          <p:cNvPr id="7" name="Yuvarlatılmış Dikdörtgen 6">
            <a:hlinkClick r:id="rId5" action="ppaction://hlinksldjump"/>
          </p:cNvPr>
          <p:cNvSpPr/>
          <p:nvPr/>
        </p:nvSpPr>
        <p:spPr>
          <a:xfrm>
            <a:off x="6402814" y="6008445"/>
            <a:ext cx="2059894" cy="700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İsimlerin Sınıflandırılması</a:t>
            </a:r>
          </a:p>
        </p:txBody>
      </p:sp>
      <p:sp>
        <p:nvSpPr>
          <p:cNvPr id="9" name="Yuvarlatılmış Dikdörtgen 8">
            <a:hlinkClick r:id="rId3" action="ppaction://hlinksldjump"/>
          </p:cNvPr>
          <p:cNvSpPr/>
          <p:nvPr/>
        </p:nvSpPr>
        <p:spPr>
          <a:xfrm>
            <a:off x="8755179" y="6008445"/>
            <a:ext cx="2059894" cy="700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Bir Önceki Soru</a:t>
            </a:r>
          </a:p>
        </p:txBody>
      </p:sp>
    </p:spTree>
    <p:extLst>
      <p:ext uri="{BB962C8B-B14F-4D97-AF65-F5344CB8AC3E}">
        <p14:creationId xmlns:p14="http://schemas.microsoft.com/office/powerpoint/2010/main" val="291193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0070C0"/>
                </a:solidFill>
              </a:rPr>
              <a:t>Neler hatırlıyoruz?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Kelime (Sözcük) Nedir?</a:t>
            </a:r>
          </a:p>
        </p:txBody>
      </p:sp>
      <p:sp>
        <p:nvSpPr>
          <p:cNvPr id="4" name="Yuvarlatılmış Çapraz Köşeli Dikdörtgen 3"/>
          <p:cNvSpPr/>
          <p:nvPr/>
        </p:nvSpPr>
        <p:spPr>
          <a:xfrm>
            <a:off x="1293962" y="3089983"/>
            <a:ext cx="3847381" cy="1423358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Türkçede kendi başına anlamı olan ya da cümle kuruluşuna yarayan sözlere </a:t>
            </a:r>
            <a:r>
              <a:rPr lang="tr-TR" dirty="0">
                <a:solidFill>
                  <a:srgbClr val="FF0000"/>
                </a:solidFill>
              </a:rPr>
              <a:t>sözcük</a:t>
            </a:r>
            <a:r>
              <a:rPr lang="tr-TR" dirty="0">
                <a:solidFill>
                  <a:schemeClr val="tx1"/>
                </a:solidFill>
              </a:rPr>
              <a:t> denir.</a:t>
            </a:r>
            <a:endParaRPr lang="tr-TR" dirty="0">
              <a:solidFill>
                <a:schemeClr val="tx1"/>
              </a:solidFill>
            </a:endParaRPr>
          </a:p>
        </p:txBody>
      </p:sp>
      <p:grpSp>
        <p:nvGrpSpPr>
          <p:cNvPr id="12" name="Grup 11"/>
          <p:cNvGrpSpPr/>
          <p:nvPr/>
        </p:nvGrpSpPr>
        <p:grpSpPr>
          <a:xfrm>
            <a:off x="5970428" y="3183147"/>
            <a:ext cx="5898360" cy="3222614"/>
            <a:chOff x="5970428" y="3183147"/>
            <a:chExt cx="5898360" cy="3222614"/>
          </a:xfrm>
        </p:grpSpPr>
        <p:pic>
          <p:nvPicPr>
            <p:cNvPr id="10" name="Resim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0428" y="3183147"/>
              <a:ext cx="5898360" cy="3222614"/>
            </a:xfrm>
            <a:prstGeom prst="rect">
              <a:avLst/>
            </a:prstGeom>
          </p:spPr>
        </p:pic>
        <p:sp>
          <p:nvSpPr>
            <p:cNvPr id="11" name="Metin kutusu 10"/>
            <p:cNvSpPr txBox="1"/>
            <p:nvPr/>
          </p:nvSpPr>
          <p:spPr>
            <a:xfrm>
              <a:off x="7134045" y="3623093"/>
              <a:ext cx="302787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Bahnschrift" panose="020B0502040204020203" pitchFamily="34" charset="0"/>
                </a:rPr>
                <a:t>Düşünelim!</a:t>
              </a:r>
            </a:p>
            <a:p>
              <a:r>
                <a:rPr lang="tr-TR" dirty="0" smtClean="0">
                  <a:latin typeface="Bahnschrift" panose="020B0502040204020203" pitchFamily="34" charset="0"/>
                </a:rPr>
                <a:t>Sıra arkadaşınız en çok hangi sözcüğü kullanıyor?</a:t>
              </a:r>
              <a:endParaRPr lang="tr-TR" dirty="0">
                <a:latin typeface="Bahnschrift" panose="020B0502040204020203" pitchFamily="34" charset="0"/>
              </a:endParaRPr>
            </a:p>
          </p:txBody>
        </p:sp>
      </p:grpSp>
      <p:sp>
        <p:nvSpPr>
          <p:cNvPr id="13" name="Komut Düğmesi: İleri veya Sonraki 12">
            <a:hlinkClick r:id="" action="ppaction://hlinkshowjump?jump=nextslide" highlightClick="1"/>
          </p:cNvPr>
          <p:cNvSpPr/>
          <p:nvPr/>
        </p:nvSpPr>
        <p:spPr>
          <a:xfrm>
            <a:off x="1112807" y="6072997"/>
            <a:ext cx="785003" cy="785003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4" name="Komut Düğmesi: Geri veya Önceki 13">
            <a:hlinkClick r:id="" action="ppaction://hlinkshowjump?jump=previousslide" highlightClick="1"/>
          </p:cNvPr>
          <p:cNvSpPr/>
          <p:nvPr/>
        </p:nvSpPr>
        <p:spPr>
          <a:xfrm>
            <a:off x="155275" y="6072997"/>
            <a:ext cx="785003" cy="785003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711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533458"/>
            <a:ext cx="9720072" cy="1499616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Sözcük türleri neler?</a:t>
            </a:r>
            <a:endParaRPr lang="tr-TR" dirty="0">
              <a:solidFill>
                <a:srgbClr val="0070C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017210"/>
              </p:ext>
            </p:extLst>
          </p:nvPr>
        </p:nvGraphicFramePr>
        <p:xfrm>
          <a:off x="0" y="1673525"/>
          <a:ext cx="12192000" cy="5118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Komut Düğmesi: İleri veya Sonraki 4">
            <a:hlinkClick r:id="" action="ppaction://hlinkshowjump?jump=nextslide" highlightClick="1"/>
          </p:cNvPr>
          <p:cNvSpPr/>
          <p:nvPr/>
        </p:nvSpPr>
        <p:spPr>
          <a:xfrm>
            <a:off x="1112807" y="6072997"/>
            <a:ext cx="785003" cy="785003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Komut Düğmesi: Geri veya Önceki 5">
            <a:hlinkClick r:id="" action="ppaction://hlinkshowjump?jump=previousslide" highlightClick="1"/>
          </p:cNvPr>
          <p:cNvSpPr/>
          <p:nvPr/>
        </p:nvSpPr>
        <p:spPr>
          <a:xfrm>
            <a:off x="155275" y="6072997"/>
            <a:ext cx="785003" cy="785003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180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67914" y="1718110"/>
            <a:ext cx="9720071" cy="4023360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400" dirty="0" smtClean="0"/>
              <a:t> Bugünkü dersimizde, günlük hayatımızda çok sık kullandığımız ‘</a:t>
            </a:r>
            <a:r>
              <a:rPr lang="tr-TR" sz="3400" dirty="0" err="1" smtClean="0">
                <a:solidFill>
                  <a:srgbClr val="A50021"/>
                </a:solidFill>
              </a:rPr>
              <a:t>isim</a:t>
            </a:r>
            <a:r>
              <a:rPr lang="tr-TR" sz="3400" dirty="0" err="1" smtClean="0"/>
              <a:t>’leri</a:t>
            </a:r>
            <a:r>
              <a:rPr lang="tr-TR" sz="3400" dirty="0" smtClean="0"/>
              <a:t> işleyeceğiz.</a:t>
            </a:r>
          </a:p>
          <a:p>
            <a:pPr marL="0" indent="0">
              <a:buNone/>
            </a:pPr>
            <a:r>
              <a:rPr lang="tr-TR" sz="3400" dirty="0" smtClean="0"/>
              <a:t> Ders saati boyunca, anlamadığınız yerleri mutlaka sorun. </a:t>
            </a:r>
          </a:p>
          <a:p>
            <a:pPr marL="0" indent="0">
              <a:buNone/>
            </a:pPr>
            <a:r>
              <a:rPr lang="tr-TR" sz="3400" dirty="0" smtClean="0"/>
              <a:t> Haydi, başlayalım!</a:t>
            </a:r>
            <a:endParaRPr lang="tr-TR" sz="3400" dirty="0"/>
          </a:p>
        </p:txBody>
      </p:sp>
      <p:sp>
        <p:nvSpPr>
          <p:cNvPr id="4" name="Komut Düğmesi: İleri veya Sonraki 3">
            <a:hlinkClick r:id="" action="ppaction://hlinkshowjump?jump=nextslide" highlightClick="1"/>
          </p:cNvPr>
          <p:cNvSpPr/>
          <p:nvPr/>
        </p:nvSpPr>
        <p:spPr>
          <a:xfrm>
            <a:off x="10882449" y="5938243"/>
            <a:ext cx="785003" cy="785003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5" name="Komut Düğmesi: Geri veya Önceki 4">
            <a:hlinkClick r:id="" action="ppaction://hlinkshowjump?jump=previousslide" highlightClick="1"/>
          </p:cNvPr>
          <p:cNvSpPr/>
          <p:nvPr/>
        </p:nvSpPr>
        <p:spPr>
          <a:xfrm>
            <a:off x="9924917" y="5938243"/>
            <a:ext cx="785003" cy="785003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715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793630" y="0"/>
            <a:ext cx="9720263" cy="1498600"/>
          </a:xfrm>
        </p:spPr>
        <p:txBody>
          <a:bodyPr/>
          <a:lstStyle/>
          <a:p>
            <a:r>
              <a:rPr lang="tr-TR" dirty="0" smtClean="0"/>
              <a:t>içindekiler</a:t>
            </a:r>
            <a:endParaRPr lang="tr-TR" dirty="0"/>
          </a:p>
        </p:txBody>
      </p:sp>
      <p:grpSp>
        <p:nvGrpSpPr>
          <p:cNvPr id="30" name="Grup 29"/>
          <p:cNvGrpSpPr/>
          <p:nvPr/>
        </p:nvGrpSpPr>
        <p:grpSpPr>
          <a:xfrm>
            <a:off x="5478200" y="2067093"/>
            <a:ext cx="5686736" cy="2988738"/>
            <a:chOff x="5909520" y="1854724"/>
            <a:chExt cx="5686736" cy="2988738"/>
          </a:xfrm>
        </p:grpSpPr>
        <p:sp>
          <p:nvSpPr>
            <p:cNvPr id="16" name="Bulut Belirtme Çizgisi 15"/>
            <p:cNvSpPr/>
            <p:nvPr/>
          </p:nvSpPr>
          <p:spPr>
            <a:xfrm>
              <a:off x="5909520" y="1854724"/>
              <a:ext cx="5686736" cy="2988738"/>
            </a:xfrm>
            <a:prstGeom prst="cloudCallout">
              <a:avLst>
                <a:gd name="adj1" fmla="val 51525"/>
                <a:gd name="adj2" fmla="val 80301"/>
              </a:avLst>
            </a:prstGeom>
            <a:solidFill>
              <a:srgbClr val="FFCCCC"/>
            </a:solidFill>
            <a:ln>
              <a:solidFill>
                <a:srgbClr val="A50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5" name="Metin kutusu 14"/>
            <p:cNvSpPr txBox="1"/>
            <p:nvPr/>
          </p:nvSpPr>
          <p:spPr>
            <a:xfrm>
              <a:off x="6991003" y="2284475"/>
              <a:ext cx="4189615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3600" dirty="0" smtClean="0"/>
                <a:t>Yandaki kutucuklardan, gitmek istediğiniz bölümü seçin.</a:t>
              </a:r>
              <a:endParaRPr lang="tr-TR" sz="3600" dirty="0"/>
            </a:p>
          </p:txBody>
        </p:sp>
      </p:grpSp>
      <p:sp>
        <p:nvSpPr>
          <p:cNvPr id="21" name="Yuvarlatılmış Çapraz Köşeli Dikdörtgen 20">
            <a:hlinkClick r:id="rId2" action="ppaction://hlinksldjump"/>
          </p:cNvPr>
          <p:cNvSpPr/>
          <p:nvPr/>
        </p:nvSpPr>
        <p:spPr>
          <a:xfrm>
            <a:off x="993372" y="1207873"/>
            <a:ext cx="2123261" cy="85922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İSİM (AD)</a:t>
            </a:r>
            <a:endParaRPr lang="tr-TR" dirty="0"/>
          </a:p>
        </p:txBody>
      </p:sp>
      <p:sp>
        <p:nvSpPr>
          <p:cNvPr id="25" name="Yuvarlatılmış Çapraz Köşeli Dikdörtgen 24">
            <a:hlinkClick r:id="rId3" action="ppaction://hlinksldjump"/>
          </p:cNvPr>
          <p:cNvSpPr/>
          <p:nvPr/>
        </p:nvSpPr>
        <p:spPr>
          <a:xfrm>
            <a:off x="1814625" y="4069332"/>
            <a:ext cx="2123261" cy="85922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VARLIKLARA VERİLİŞLERİNE GÖRE İSİMLER</a:t>
            </a:r>
            <a:endParaRPr lang="tr-TR" dirty="0"/>
          </a:p>
        </p:txBody>
      </p:sp>
      <p:sp>
        <p:nvSpPr>
          <p:cNvPr id="26" name="Yuvarlatılmış Çapraz Köşeli Dikdörtgen 25">
            <a:hlinkClick r:id="rId4" action="ppaction://hlinksldjump"/>
          </p:cNvPr>
          <p:cNvSpPr/>
          <p:nvPr/>
        </p:nvSpPr>
        <p:spPr>
          <a:xfrm>
            <a:off x="993371" y="2158626"/>
            <a:ext cx="2123261" cy="85922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İSİMLERİN SINIFLANDIRILMASI</a:t>
            </a:r>
            <a:endParaRPr lang="tr-TR" dirty="0"/>
          </a:p>
        </p:txBody>
      </p:sp>
      <p:sp>
        <p:nvSpPr>
          <p:cNvPr id="27" name="Yuvarlatılmış Çapraz Köşeli Dikdörtgen 26">
            <a:hlinkClick r:id="rId5" action="ppaction://hlinksldjump"/>
          </p:cNvPr>
          <p:cNvSpPr/>
          <p:nvPr/>
        </p:nvSpPr>
        <p:spPr>
          <a:xfrm>
            <a:off x="1814625" y="3122493"/>
            <a:ext cx="2123261" cy="85922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VARLIKLARIN SAYILARINA GÖRE İSİMLER</a:t>
            </a:r>
            <a:endParaRPr lang="tr-TR" dirty="0"/>
          </a:p>
        </p:txBody>
      </p:sp>
      <p:sp>
        <p:nvSpPr>
          <p:cNvPr id="28" name="Yuvarlatılmış Çapraz Köşeli Dikdörtgen 27">
            <a:hlinkClick r:id="rId6" action="ppaction://hlinksldjump"/>
          </p:cNvPr>
          <p:cNvSpPr/>
          <p:nvPr/>
        </p:nvSpPr>
        <p:spPr>
          <a:xfrm>
            <a:off x="1814625" y="5016171"/>
            <a:ext cx="2123261" cy="85922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VARLIKLARIN OLUŞUNA GÖRE İSİMLER</a:t>
            </a:r>
            <a:endParaRPr lang="tr-TR" dirty="0"/>
          </a:p>
        </p:txBody>
      </p:sp>
      <p:sp>
        <p:nvSpPr>
          <p:cNvPr id="29" name="Yuvarlatılmış Çapraz Köşeli Dikdörtgen 28">
            <a:hlinkClick r:id="rId7" action="ppaction://hlinksldjump"/>
          </p:cNvPr>
          <p:cNvSpPr/>
          <p:nvPr/>
        </p:nvSpPr>
        <p:spPr>
          <a:xfrm>
            <a:off x="793630" y="5963010"/>
            <a:ext cx="2123261" cy="85922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DEĞERLENDİRME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243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İSİM (AD)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Canlı ve cansız bütün varlıkları, duygu ve düşünceleri karşılayan, varlıkları tanıtmaya yarayan sözcüklere </a:t>
            </a:r>
            <a:r>
              <a:rPr lang="tr-TR" b="1" dirty="0">
                <a:solidFill>
                  <a:srgbClr val="A50021"/>
                </a:solidFill>
              </a:rPr>
              <a:t>isim</a:t>
            </a:r>
            <a:r>
              <a:rPr lang="tr-TR" dirty="0"/>
              <a:t> denir. </a:t>
            </a:r>
            <a:endParaRPr lang="tr-TR" dirty="0" smtClean="0"/>
          </a:p>
          <a:p>
            <a:pPr marL="128016" lvl="1" indent="0">
              <a:buNone/>
            </a:pPr>
            <a:endParaRPr lang="tr-TR" dirty="0" smtClean="0"/>
          </a:p>
          <a:p>
            <a:pPr marL="128016" lvl="1" indent="0">
              <a:buNone/>
            </a:pP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İsimler </a:t>
            </a:r>
            <a:r>
              <a:rPr lang="tr-TR" dirty="0"/>
              <a:t>değişik yönlerden incelenir, bunları sırayla görelim.</a:t>
            </a:r>
            <a:endParaRPr lang="tr-TR" dirty="0"/>
          </a:p>
        </p:txBody>
      </p:sp>
      <p:sp>
        <p:nvSpPr>
          <p:cNvPr id="4" name="Komut Düğmesi: Giriş 3">
            <a:hlinkClick r:id="rId2" action="ppaction://hlinksldjump" highlightClick="1"/>
          </p:cNvPr>
          <p:cNvSpPr/>
          <p:nvPr/>
        </p:nvSpPr>
        <p:spPr>
          <a:xfrm>
            <a:off x="11274725" y="90060"/>
            <a:ext cx="810884" cy="990312"/>
          </a:xfrm>
          <a:prstGeom prst="actionButtonHom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5" name="Komut Düğmesi: İleri veya Sonraki 4">
            <a:hlinkClick r:id="" action="ppaction://hlinkshowjump?jump=nextslide" highlightClick="1"/>
          </p:cNvPr>
          <p:cNvSpPr/>
          <p:nvPr/>
        </p:nvSpPr>
        <p:spPr>
          <a:xfrm>
            <a:off x="1112807" y="6072997"/>
            <a:ext cx="785003" cy="785003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Komut Düğmesi: Geri veya Önceki 5">
            <a:hlinkClick r:id="" action="ppaction://hlinkshowjump?jump=previousslide" highlightClick="1"/>
          </p:cNvPr>
          <p:cNvSpPr/>
          <p:nvPr/>
        </p:nvSpPr>
        <p:spPr>
          <a:xfrm>
            <a:off x="155275" y="6072997"/>
            <a:ext cx="785003" cy="785003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Akış Çizelgesi: Öteki İşlem 6"/>
          <p:cNvSpPr/>
          <p:nvPr/>
        </p:nvSpPr>
        <p:spPr>
          <a:xfrm>
            <a:off x="3329795" y="3366027"/>
            <a:ext cx="5322498" cy="1293963"/>
          </a:xfrm>
          <a:prstGeom prst="flowChartAlternateProcess">
            <a:avLst/>
          </a:prstGeom>
          <a:solidFill>
            <a:srgbClr val="FFCCCC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ÖRNEKLER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Kitap, </a:t>
            </a:r>
            <a:r>
              <a:rPr lang="tr-TR" dirty="0" err="1" smtClean="0">
                <a:solidFill>
                  <a:schemeClr val="tx1"/>
                </a:solidFill>
              </a:rPr>
              <a:t>Erkam</a:t>
            </a:r>
            <a:r>
              <a:rPr lang="tr-TR" dirty="0" smtClean="0">
                <a:solidFill>
                  <a:schemeClr val="tx1"/>
                </a:solidFill>
              </a:rPr>
              <a:t>, Türkiye, çiçek, Konya, aslan, aile, hoşgörü, kapı…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37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Komut Düğmesi: Giriş 3">
            <a:hlinkClick r:id="rId2" action="ppaction://hlinksldjump" highlightClick="1"/>
          </p:cNvPr>
          <p:cNvSpPr/>
          <p:nvPr/>
        </p:nvSpPr>
        <p:spPr>
          <a:xfrm>
            <a:off x="11274725" y="90060"/>
            <a:ext cx="810884" cy="990312"/>
          </a:xfrm>
          <a:prstGeom prst="actionButtonHom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Komut Düğmesi: İleri veya Sonraki 4">
            <a:hlinkClick r:id="" action="ppaction://hlinkshowjump?jump=nextslide" highlightClick="1"/>
          </p:cNvPr>
          <p:cNvSpPr/>
          <p:nvPr/>
        </p:nvSpPr>
        <p:spPr>
          <a:xfrm>
            <a:off x="1112807" y="6072997"/>
            <a:ext cx="785003" cy="785003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Komut Düğmesi: Geri veya Önceki 5">
            <a:hlinkClick r:id="" action="ppaction://hlinkshowjump?jump=previousslide" highlightClick="1"/>
          </p:cNvPr>
          <p:cNvSpPr/>
          <p:nvPr/>
        </p:nvSpPr>
        <p:spPr>
          <a:xfrm>
            <a:off x="155275" y="6072997"/>
            <a:ext cx="785003" cy="785003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467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İsimlerin sınıflandırılması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Komut Düğmesi: Giriş 3">
            <a:hlinkClick r:id="rId2" action="ppaction://hlinksldjump" highlightClick="1"/>
          </p:cNvPr>
          <p:cNvSpPr/>
          <p:nvPr/>
        </p:nvSpPr>
        <p:spPr>
          <a:xfrm>
            <a:off x="11274725" y="90060"/>
            <a:ext cx="810884" cy="990312"/>
          </a:xfrm>
          <a:prstGeom prst="actionButtonHom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Komut Düğmesi: İleri veya Sonraki 4">
            <a:hlinkClick r:id="" action="ppaction://hlinkshowjump?jump=nextslide" highlightClick="1"/>
          </p:cNvPr>
          <p:cNvSpPr/>
          <p:nvPr/>
        </p:nvSpPr>
        <p:spPr>
          <a:xfrm>
            <a:off x="1112807" y="6072997"/>
            <a:ext cx="785003" cy="785003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Komut Düğmesi: Geri veya Önceki 5">
            <a:hlinkClick r:id="" action="ppaction://hlinkshowjump?jump=previousslide" highlightClick="1"/>
          </p:cNvPr>
          <p:cNvSpPr/>
          <p:nvPr/>
        </p:nvSpPr>
        <p:spPr>
          <a:xfrm>
            <a:off x="155275" y="6072997"/>
            <a:ext cx="785003" cy="785003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56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VARLIKLARIN SAYILARINA GÖRE </a:t>
            </a:r>
            <a:r>
              <a:rPr lang="tr-TR" dirty="0" smtClean="0">
                <a:solidFill>
                  <a:schemeClr val="tx1"/>
                </a:solidFill>
              </a:rPr>
              <a:t>İSİMLER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Komut Düğmesi: Giriş 3">
            <a:hlinkClick r:id="rId2" action="ppaction://hlinksldjump" highlightClick="1"/>
          </p:cNvPr>
          <p:cNvSpPr/>
          <p:nvPr/>
        </p:nvSpPr>
        <p:spPr>
          <a:xfrm>
            <a:off x="11274725" y="90060"/>
            <a:ext cx="810884" cy="990312"/>
          </a:xfrm>
          <a:prstGeom prst="actionButtonHom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Komut Düğmesi: İleri veya Sonraki 4">
            <a:hlinkClick r:id="" action="ppaction://hlinkshowjump?jump=nextslide" highlightClick="1"/>
          </p:cNvPr>
          <p:cNvSpPr/>
          <p:nvPr/>
        </p:nvSpPr>
        <p:spPr>
          <a:xfrm>
            <a:off x="1112807" y="6072997"/>
            <a:ext cx="785003" cy="785003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Komut Düğmesi: Geri veya Önceki 5">
            <a:hlinkClick r:id="" action="ppaction://hlinkshowjump?jump=previousslide" highlightClick="1"/>
          </p:cNvPr>
          <p:cNvSpPr/>
          <p:nvPr/>
        </p:nvSpPr>
        <p:spPr>
          <a:xfrm>
            <a:off x="155275" y="6072997"/>
            <a:ext cx="785003" cy="785003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254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103</TotalTime>
  <Words>303</Words>
  <Application>Microsoft Office PowerPoint</Application>
  <PresentationFormat>Geniş ekran</PresentationFormat>
  <Paragraphs>70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Bahnschrift</vt:lpstr>
      <vt:lpstr>Bookman Old Style</vt:lpstr>
      <vt:lpstr>Tw Cen MT</vt:lpstr>
      <vt:lpstr>Tw Cen MT Condensed</vt:lpstr>
      <vt:lpstr>Wingdings 3</vt:lpstr>
      <vt:lpstr>Entegral</vt:lpstr>
      <vt:lpstr>İSİM (AD)</vt:lpstr>
      <vt:lpstr>Neler hatırlıyoruz?</vt:lpstr>
      <vt:lpstr>Sözcük türleri neler?</vt:lpstr>
      <vt:lpstr>PowerPoint Sunusu</vt:lpstr>
      <vt:lpstr>içindekiler</vt:lpstr>
      <vt:lpstr>İSİM (AD)</vt:lpstr>
      <vt:lpstr>PowerPoint Sunusu</vt:lpstr>
      <vt:lpstr>İsimlerin sınıflandırılması</vt:lpstr>
      <vt:lpstr>VARLIKLARIN SAYILARINA GÖRE İSİMLER</vt:lpstr>
      <vt:lpstr>VARLIKLARA VERİLİŞLERİNE GÖRE İSİMLER</vt:lpstr>
      <vt:lpstr>VARLIKLARIN OLUŞUNA GÖRE İSİMLER</vt:lpstr>
      <vt:lpstr>KENDİMİZİ DEĞERLENDİRELİM</vt:lpstr>
      <vt:lpstr>SORU 1</vt:lpstr>
      <vt:lpstr>Tebrikler!!</vt:lpstr>
      <vt:lpstr>Yanlış cevap!</vt:lpstr>
      <vt:lpstr>Soru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İSİM (AD)</dc:title>
  <dc:creator>EGITIM_LAB_1</dc:creator>
  <cp:lastModifiedBy>EGITIM_LAB_1</cp:lastModifiedBy>
  <cp:revision>13</cp:revision>
  <dcterms:created xsi:type="dcterms:W3CDTF">2018-05-03T06:33:17Z</dcterms:created>
  <dcterms:modified xsi:type="dcterms:W3CDTF">2018-05-03T08:17:04Z</dcterms:modified>
</cp:coreProperties>
</file>